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handoutMasterIdLst>
    <p:handoutMasterId r:id="rId14"/>
  </p:handoutMasterIdLst>
  <p:sldIdLst>
    <p:sldId id="330" r:id="rId4"/>
    <p:sldId id="308" r:id="rId5"/>
    <p:sldId id="322" r:id="rId6"/>
    <p:sldId id="323" r:id="rId7"/>
    <p:sldId id="324" r:id="rId8"/>
    <p:sldId id="331" r:id="rId9"/>
    <p:sldId id="332" r:id="rId10"/>
    <p:sldId id="333" r:id="rId11"/>
    <p:sldId id="329" r:id="rId12"/>
  </p:sldIdLst>
  <p:sldSz cx="12192000" cy="6858000"/>
  <p:notesSz cx="6797675" cy="9926638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S PGothic" panose="020B0600070205080204" pitchFamily="34" charset="-128"/>
      <p:regular r:id="rId21"/>
    </p:embeddedFont>
    <p:embeddedFont>
      <p:font typeface="Franklin Gothic Medium Cond" panose="020B0606030402020204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ucida Sans Unicode" panose="020B0602030504020204" pitchFamily="34" charset="0"/>
      <p:regular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Franklin Gothic Demi" panose="020B0703020102020204" pitchFamily="34" charset="0"/>
      <p:regular r:id="rId30"/>
      <p:italic r:id="rId31"/>
    </p:embeddedFont>
    <p:embeddedFont>
      <p:font typeface="Franklin Gothic Book" panose="020B0503020102020204" pitchFamily="34" charset="0"/>
      <p:regular r:id="rId32"/>
      <p: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9999FF"/>
    <a:srgbClr val="3876C2"/>
    <a:srgbClr val="C3DDED"/>
    <a:srgbClr val="F9B8AD"/>
    <a:srgbClr val="BCC7E7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5857" autoAdjust="0"/>
  </p:normalViewPr>
  <p:slideViewPr>
    <p:cSldViewPr snapToGrid="0">
      <p:cViewPr varScale="1">
        <p:scale>
          <a:sx n="82" d="100"/>
          <a:sy n="82" d="100"/>
        </p:scale>
        <p:origin x="485" y="5"/>
      </p:cViewPr>
      <p:guideLst>
        <p:guide orient="horz" pos="216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DDEF9-4449-4E4F-B99F-A9FDCCB8C42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7B8438D2-886C-4CD3-92F1-11CA13B17C8E}">
      <dgm:prSet phldrT="[Текст]" custT="1"/>
      <dgm:spPr>
        <a:solidFill>
          <a:schemeClr val="bg1">
            <a:alpha val="20000"/>
          </a:schemeClr>
        </a:solid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1300" b="1" u="sng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Разрыв между требованиями</a:t>
          </a:r>
          <a:r>
            <a:rPr lang="ru-RU" sz="1300" b="0" u="sng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</a:t>
          </a:r>
          <a:r>
            <a:rPr lang="ru-RU" sz="13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со стороны предприятий и </a:t>
          </a:r>
          <a:r>
            <a:rPr lang="ru-RU" sz="1300" b="1" u="sng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компетенциями</a:t>
          </a:r>
          <a:r>
            <a:rPr lang="ru-RU" sz="13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, которые работники приобретают в системе профессионального образования</a:t>
          </a:r>
          <a:endParaRPr lang="ru-RU" sz="1300" b="0" dirty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6E711F9B-8E32-42C7-B3E9-12546C5C56DA}" type="parTrans" cxnId="{8C2D4843-9FBE-43F4-940E-63D647B8DBF3}">
      <dgm:prSet/>
      <dgm:spPr/>
      <dgm:t>
        <a:bodyPr/>
        <a:lstStyle/>
        <a:p>
          <a:endParaRPr lang="ru-RU"/>
        </a:p>
      </dgm:t>
    </dgm:pt>
    <dgm:pt modelId="{53367D17-7ECF-45FA-BF5A-EA9FD084C2D9}" type="sibTrans" cxnId="{8C2D4843-9FBE-43F4-940E-63D647B8DBF3}">
      <dgm:prSet/>
      <dgm:spPr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AC641C72-B49E-483A-AFDE-8EC93590B544}">
      <dgm:prSet phldrT="[Текст]" custT="1"/>
      <dgm:spPr>
        <a:solidFill>
          <a:schemeClr val="bg1">
            <a:alpha val="20000"/>
          </a:schemeClr>
        </a:solid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u="sng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Увеличение затрат </a:t>
          </a:r>
          <a:r>
            <a:rPr lang="ru-RU" sz="14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работодателей на профессиональную переподготовку и адаптацию</a:t>
          </a:r>
        </a:p>
      </dgm:t>
    </dgm:pt>
    <dgm:pt modelId="{68934CF5-3934-4652-A842-9253F6C7A16F}" type="parTrans" cxnId="{CBB08F81-7D0C-43A5-8432-9E7CF4E97A8A}">
      <dgm:prSet/>
      <dgm:spPr/>
      <dgm:t>
        <a:bodyPr/>
        <a:lstStyle/>
        <a:p>
          <a:endParaRPr lang="ru-RU"/>
        </a:p>
      </dgm:t>
    </dgm:pt>
    <dgm:pt modelId="{0A220CA0-19DF-466C-99D1-575FA93DEB82}" type="sibTrans" cxnId="{CBB08F81-7D0C-43A5-8432-9E7CF4E97A8A}">
      <dgm:prSet/>
      <dgm:spPr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99666360-7EB1-4628-BC76-0DC7E5BB236C}">
      <dgm:prSet phldrT="[Текст]" custT="1"/>
      <dgm:spPr>
        <a:solidFill>
          <a:schemeClr val="bg1">
            <a:alpha val="20000"/>
          </a:schemeClr>
        </a:solid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Несвоевременная</a:t>
          </a:r>
          <a:r>
            <a:rPr lang="ru-RU" sz="14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</a:t>
          </a:r>
          <a:r>
            <a:rPr lang="ru-RU" sz="1400" b="1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профессиональная переподготовка</a:t>
          </a:r>
          <a:endParaRPr lang="ru-RU" sz="1400" b="1" dirty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2EEFA81D-2AA1-4EE0-ACD7-D22D967215DB}" type="parTrans" cxnId="{71763CA0-2F05-40BB-8200-56CBDC1E7AEE}">
      <dgm:prSet/>
      <dgm:spPr/>
      <dgm:t>
        <a:bodyPr/>
        <a:lstStyle/>
        <a:p>
          <a:endParaRPr lang="ru-RU"/>
        </a:p>
      </dgm:t>
    </dgm:pt>
    <dgm:pt modelId="{9A1EEB8C-397D-470B-9827-C4764CA1A1D0}" type="sibTrans" cxnId="{71763CA0-2F05-40BB-8200-56CBDC1E7AEE}">
      <dgm:prSet/>
      <dgm:spPr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F196BF41-1784-4CD3-BF91-0D488C28AA76}">
      <dgm:prSet phldrT="[Текст]" custT="1"/>
      <dgm:spPr>
        <a:solidFill>
          <a:srgbClr val="92D050"/>
        </a:solidFill>
        <a:ln>
          <a:solidFill>
            <a:srgbClr val="92D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baseline="0" dirty="0" smtClean="0">
              <a:latin typeface="+mn-lt"/>
            </a:rPr>
            <a:t>Необходимость разработки и внедрения системы отраслевых профессиональных квалификаций</a:t>
          </a:r>
          <a:r>
            <a:rPr lang="en-US" sz="1600" b="1" baseline="0" dirty="0" smtClean="0">
              <a:latin typeface="+mn-lt"/>
            </a:rPr>
            <a:t> </a:t>
          </a:r>
          <a:endParaRPr lang="ru-RU" sz="1600" b="1" baseline="0" dirty="0">
            <a:latin typeface="+mn-lt"/>
          </a:endParaRPr>
        </a:p>
      </dgm:t>
    </dgm:pt>
    <dgm:pt modelId="{D42979B4-A8DC-4607-9E28-C58E1C560A36}" type="parTrans" cxnId="{4F83A0E4-66F8-4B59-8B92-6778B492090A}">
      <dgm:prSet/>
      <dgm:spPr/>
      <dgm:t>
        <a:bodyPr/>
        <a:lstStyle/>
        <a:p>
          <a:endParaRPr lang="ru-RU"/>
        </a:p>
      </dgm:t>
    </dgm:pt>
    <dgm:pt modelId="{DFE0ABE8-6C05-4C6D-8C63-20C7FD015103}" type="sibTrans" cxnId="{4F83A0E4-66F8-4B59-8B92-6778B492090A}">
      <dgm:prSet/>
      <dgm:spPr/>
      <dgm:t>
        <a:bodyPr/>
        <a:lstStyle/>
        <a:p>
          <a:endParaRPr lang="ru-RU"/>
        </a:p>
      </dgm:t>
    </dgm:pt>
    <dgm:pt modelId="{FD675266-D480-4A43-A60F-F9256265D2D7}" type="pres">
      <dgm:prSet presAssocID="{B6EDDEF9-4449-4E4F-B99F-A9FDCCB8C4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3777DD-74C3-4C9B-BB03-6657A6D24F18}" type="pres">
      <dgm:prSet presAssocID="{7B8438D2-886C-4CD3-92F1-11CA13B17C8E}" presName="node" presStyleLbl="node1" presStyleIdx="0" presStyleCnt="4" custScaleX="98619" custScaleY="100959" custLinFactNeighborX="14722" custLinFactNeighborY="-16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99CFF-8868-4E5E-AC40-0CB26BA4D1AD}" type="pres">
      <dgm:prSet presAssocID="{53367D17-7ECF-45FA-BF5A-EA9FD084C2D9}" presName="sibTrans" presStyleLbl="sibTrans2D1" presStyleIdx="0" presStyleCnt="3" custScaleX="121987" custScaleY="91441"/>
      <dgm:spPr/>
      <dgm:t>
        <a:bodyPr/>
        <a:lstStyle/>
        <a:p>
          <a:endParaRPr lang="ru-RU"/>
        </a:p>
      </dgm:t>
    </dgm:pt>
    <dgm:pt modelId="{A02D9FA1-A78A-4439-B750-42900D785940}" type="pres">
      <dgm:prSet presAssocID="{53367D17-7ECF-45FA-BF5A-EA9FD084C2D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7272AC1-864E-4BCF-A0A2-DDDD5829A208}" type="pres">
      <dgm:prSet presAssocID="{AC641C72-B49E-483A-AFDE-8EC93590B544}" presName="node" presStyleLbl="node1" presStyleIdx="1" presStyleCnt="4" custScaleX="96578" custScaleY="100959" custLinFactNeighborX="10713" custLinFactNeighborY="-15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FAD56-D95B-493A-BE68-84892D3D82AC}" type="pres">
      <dgm:prSet presAssocID="{0A220CA0-19DF-466C-99D1-575FA93DEB82}" presName="sibTrans" presStyleLbl="sibTrans2D1" presStyleIdx="1" presStyleCnt="3" custScaleX="135499" custScaleY="89117"/>
      <dgm:spPr/>
      <dgm:t>
        <a:bodyPr/>
        <a:lstStyle/>
        <a:p>
          <a:endParaRPr lang="ru-RU"/>
        </a:p>
      </dgm:t>
    </dgm:pt>
    <dgm:pt modelId="{33DE906A-54FE-4D5B-BD34-E1B2F764C253}" type="pres">
      <dgm:prSet presAssocID="{0A220CA0-19DF-466C-99D1-575FA93DEB8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EE130A8-ED30-493B-8702-5244D2AF3B27}" type="pres">
      <dgm:prSet presAssocID="{99666360-7EB1-4628-BC76-0DC7E5BB236C}" presName="node" presStyleLbl="node1" presStyleIdx="2" presStyleCnt="4" custScaleX="93552" custScaleY="100959" custLinFactNeighborX="-2381" custLinFactNeighborY="-16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FB8D8-CFF2-4549-A359-9A73F3A00D92}" type="pres">
      <dgm:prSet presAssocID="{9A1EEB8C-397D-470B-9827-C4764CA1A1D0}" presName="sibTrans" presStyleLbl="sibTrans2D1" presStyleIdx="2" presStyleCnt="3" custScaleX="137646" custScaleY="102614"/>
      <dgm:spPr/>
      <dgm:t>
        <a:bodyPr/>
        <a:lstStyle/>
        <a:p>
          <a:endParaRPr lang="ru-RU"/>
        </a:p>
      </dgm:t>
    </dgm:pt>
    <dgm:pt modelId="{C958805F-B326-4C6D-8244-694EE560FFA2}" type="pres">
      <dgm:prSet presAssocID="{9A1EEB8C-397D-470B-9827-C4764CA1A1D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E8011FD-3D02-4150-8E2D-A7BD96FA5603}" type="pres">
      <dgm:prSet presAssocID="{F196BF41-1784-4CD3-BF91-0D488C28AA76}" presName="node" presStyleLbl="node1" presStyleIdx="3" presStyleCnt="4" custScaleX="127692" custScaleY="100959" custLinFactNeighborY="-17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8A2CC-7B51-41D9-B54D-63878B058E8F}" type="presOf" srcId="{AC641C72-B49E-483A-AFDE-8EC93590B544}" destId="{17272AC1-864E-4BCF-A0A2-DDDD5829A208}" srcOrd="0" destOrd="0" presId="urn:microsoft.com/office/officeart/2005/8/layout/process1"/>
    <dgm:cxn modelId="{F79029C2-89B6-4790-B5AF-9F54C784E336}" type="presOf" srcId="{99666360-7EB1-4628-BC76-0DC7E5BB236C}" destId="{DEE130A8-ED30-493B-8702-5244D2AF3B27}" srcOrd="0" destOrd="0" presId="urn:microsoft.com/office/officeart/2005/8/layout/process1"/>
    <dgm:cxn modelId="{8AEA2B84-D1DE-4524-B602-EB21260BC67E}" type="presOf" srcId="{0A220CA0-19DF-466C-99D1-575FA93DEB82}" destId="{33DE906A-54FE-4D5B-BD34-E1B2F764C253}" srcOrd="1" destOrd="0" presId="urn:microsoft.com/office/officeart/2005/8/layout/process1"/>
    <dgm:cxn modelId="{1304F6FB-D48D-4AF0-B93A-A02D2C8AC7A5}" type="presOf" srcId="{7B8438D2-886C-4CD3-92F1-11CA13B17C8E}" destId="{FC3777DD-74C3-4C9B-BB03-6657A6D24F18}" srcOrd="0" destOrd="0" presId="urn:microsoft.com/office/officeart/2005/8/layout/process1"/>
    <dgm:cxn modelId="{63B988CF-8B80-40B0-91F4-A29C6A117E13}" type="presOf" srcId="{B6EDDEF9-4449-4E4F-B99F-A9FDCCB8C427}" destId="{FD675266-D480-4A43-A60F-F9256265D2D7}" srcOrd="0" destOrd="0" presId="urn:microsoft.com/office/officeart/2005/8/layout/process1"/>
    <dgm:cxn modelId="{8C2D4843-9FBE-43F4-940E-63D647B8DBF3}" srcId="{B6EDDEF9-4449-4E4F-B99F-A9FDCCB8C427}" destId="{7B8438D2-886C-4CD3-92F1-11CA13B17C8E}" srcOrd="0" destOrd="0" parTransId="{6E711F9B-8E32-42C7-B3E9-12546C5C56DA}" sibTransId="{53367D17-7ECF-45FA-BF5A-EA9FD084C2D9}"/>
    <dgm:cxn modelId="{4F83A0E4-66F8-4B59-8B92-6778B492090A}" srcId="{B6EDDEF9-4449-4E4F-B99F-A9FDCCB8C427}" destId="{F196BF41-1784-4CD3-BF91-0D488C28AA76}" srcOrd="3" destOrd="0" parTransId="{D42979B4-A8DC-4607-9E28-C58E1C560A36}" sibTransId="{DFE0ABE8-6C05-4C6D-8C63-20C7FD015103}"/>
    <dgm:cxn modelId="{7C1943E3-E73B-4969-A482-80E6F09A0589}" type="presOf" srcId="{9A1EEB8C-397D-470B-9827-C4764CA1A1D0}" destId="{C958805F-B326-4C6D-8244-694EE560FFA2}" srcOrd="1" destOrd="0" presId="urn:microsoft.com/office/officeart/2005/8/layout/process1"/>
    <dgm:cxn modelId="{FE7C810E-97D1-42A3-BC3D-C4FD0F6D0592}" type="presOf" srcId="{0A220CA0-19DF-466C-99D1-575FA93DEB82}" destId="{D45FAD56-D95B-493A-BE68-84892D3D82AC}" srcOrd="0" destOrd="0" presId="urn:microsoft.com/office/officeart/2005/8/layout/process1"/>
    <dgm:cxn modelId="{B0A05163-FF6E-4326-95BF-6D7F28B66B9A}" type="presOf" srcId="{9A1EEB8C-397D-470B-9827-C4764CA1A1D0}" destId="{987FB8D8-CFF2-4549-A359-9A73F3A00D92}" srcOrd="0" destOrd="0" presId="urn:microsoft.com/office/officeart/2005/8/layout/process1"/>
    <dgm:cxn modelId="{D8DB73D5-5F70-4634-B6C6-6EE073B047A3}" type="presOf" srcId="{53367D17-7ECF-45FA-BF5A-EA9FD084C2D9}" destId="{52C99CFF-8868-4E5E-AC40-0CB26BA4D1AD}" srcOrd="0" destOrd="0" presId="urn:microsoft.com/office/officeart/2005/8/layout/process1"/>
    <dgm:cxn modelId="{CEA926E0-E063-4105-9F26-D71768CE75B2}" type="presOf" srcId="{F196BF41-1784-4CD3-BF91-0D488C28AA76}" destId="{EE8011FD-3D02-4150-8E2D-A7BD96FA5603}" srcOrd="0" destOrd="0" presId="urn:microsoft.com/office/officeart/2005/8/layout/process1"/>
    <dgm:cxn modelId="{71763CA0-2F05-40BB-8200-56CBDC1E7AEE}" srcId="{B6EDDEF9-4449-4E4F-B99F-A9FDCCB8C427}" destId="{99666360-7EB1-4628-BC76-0DC7E5BB236C}" srcOrd="2" destOrd="0" parTransId="{2EEFA81D-2AA1-4EE0-ACD7-D22D967215DB}" sibTransId="{9A1EEB8C-397D-470B-9827-C4764CA1A1D0}"/>
    <dgm:cxn modelId="{CBB08F81-7D0C-43A5-8432-9E7CF4E97A8A}" srcId="{B6EDDEF9-4449-4E4F-B99F-A9FDCCB8C427}" destId="{AC641C72-B49E-483A-AFDE-8EC93590B544}" srcOrd="1" destOrd="0" parTransId="{68934CF5-3934-4652-A842-9253F6C7A16F}" sibTransId="{0A220CA0-19DF-466C-99D1-575FA93DEB82}"/>
    <dgm:cxn modelId="{80E50015-5BC3-4141-9A68-DF748CAB8454}" type="presOf" srcId="{53367D17-7ECF-45FA-BF5A-EA9FD084C2D9}" destId="{A02D9FA1-A78A-4439-B750-42900D785940}" srcOrd="1" destOrd="0" presId="urn:microsoft.com/office/officeart/2005/8/layout/process1"/>
    <dgm:cxn modelId="{CDBACA6F-EFCA-4686-BAD3-8A94242721DF}" type="presParOf" srcId="{FD675266-D480-4A43-A60F-F9256265D2D7}" destId="{FC3777DD-74C3-4C9B-BB03-6657A6D24F18}" srcOrd="0" destOrd="0" presId="urn:microsoft.com/office/officeart/2005/8/layout/process1"/>
    <dgm:cxn modelId="{0A993090-2BED-42E7-909B-1AF345E63382}" type="presParOf" srcId="{FD675266-D480-4A43-A60F-F9256265D2D7}" destId="{52C99CFF-8868-4E5E-AC40-0CB26BA4D1AD}" srcOrd="1" destOrd="0" presId="urn:microsoft.com/office/officeart/2005/8/layout/process1"/>
    <dgm:cxn modelId="{F337CBA7-05EC-4009-BD43-F8D9D53DC673}" type="presParOf" srcId="{52C99CFF-8868-4E5E-AC40-0CB26BA4D1AD}" destId="{A02D9FA1-A78A-4439-B750-42900D785940}" srcOrd="0" destOrd="0" presId="urn:microsoft.com/office/officeart/2005/8/layout/process1"/>
    <dgm:cxn modelId="{6F00349D-D96E-4E74-A7CB-704255066D3C}" type="presParOf" srcId="{FD675266-D480-4A43-A60F-F9256265D2D7}" destId="{17272AC1-864E-4BCF-A0A2-DDDD5829A208}" srcOrd="2" destOrd="0" presId="urn:microsoft.com/office/officeart/2005/8/layout/process1"/>
    <dgm:cxn modelId="{9BCCB568-5839-46C7-BBB0-88C794AB147C}" type="presParOf" srcId="{FD675266-D480-4A43-A60F-F9256265D2D7}" destId="{D45FAD56-D95B-493A-BE68-84892D3D82AC}" srcOrd="3" destOrd="0" presId="urn:microsoft.com/office/officeart/2005/8/layout/process1"/>
    <dgm:cxn modelId="{AAAAE77B-9D46-46C3-B0FB-D7BB847270CA}" type="presParOf" srcId="{D45FAD56-D95B-493A-BE68-84892D3D82AC}" destId="{33DE906A-54FE-4D5B-BD34-E1B2F764C253}" srcOrd="0" destOrd="0" presId="urn:microsoft.com/office/officeart/2005/8/layout/process1"/>
    <dgm:cxn modelId="{27EBD82A-DED9-4E45-B55C-2E6A1521697F}" type="presParOf" srcId="{FD675266-D480-4A43-A60F-F9256265D2D7}" destId="{DEE130A8-ED30-493B-8702-5244D2AF3B27}" srcOrd="4" destOrd="0" presId="urn:microsoft.com/office/officeart/2005/8/layout/process1"/>
    <dgm:cxn modelId="{D13DA74B-B403-4DB5-AB08-60D0BBC32FBB}" type="presParOf" srcId="{FD675266-D480-4A43-A60F-F9256265D2D7}" destId="{987FB8D8-CFF2-4549-A359-9A73F3A00D92}" srcOrd="5" destOrd="0" presId="urn:microsoft.com/office/officeart/2005/8/layout/process1"/>
    <dgm:cxn modelId="{CC1B6AEF-191E-45C8-91DC-B9C323AB56D1}" type="presParOf" srcId="{987FB8D8-CFF2-4549-A359-9A73F3A00D92}" destId="{C958805F-B326-4C6D-8244-694EE560FFA2}" srcOrd="0" destOrd="0" presId="urn:microsoft.com/office/officeart/2005/8/layout/process1"/>
    <dgm:cxn modelId="{442CE804-F4A9-4553-8F86-160B695C8A21}" type="presParOf" srcId="{FD675266-D480-4A43-A60F-F9256265D2D7}" destId="{EE8011FD-3D02-4150-8E2D-A7BD96FA560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E81DEC-31CB-4B34-B9B9-A8903418EEF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269AD7-8B08-47F0-9372-6FB85299753E}">
      <dgm:prSet custT="1"/>
      <dgm:spPr>
        <a:solidFill>
          <a:srgbClr val="0070C0">
            <a:alpha val="40000"/>
          </a:srgbClr>
        </a:solidFill>
        <a:ln>
          <a:solidFill>
            <a:schemeClr val="accent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1200" i="1" u="none" dirty="0" smtClean="0">
            <a:solidFill>
              <a:schemeClr val="accent5">
                <a:lumMod val="75000"/>
              </a:schemeClr>
            </a:solidFill>
            <a:latin typeface="+mn-lt"/>
            <a:cs typeface="Arial" panose="020B0604020202020204" pitchFamily="34" charset="0"/>
          </a:endParaRPr>
        </a:p>
        <a:p>
          <a:r>
            <a:rPr lang="ru-RU" sz="1550" b="0" i="1" u="none" dirty="0" smtClean="0">
              <a:solidFill>
                <a:schemeClr val="accent5">
                  <a:lumMod val="75000"/>
                </a:schemeClr>
              </a:solidFill>
              <a:latin typeface="+mn-lt"/>
              <a:cs typeface="Arial" panose="020B0604020202020204" pitchFamily="34" charset="0"/>
            </a:rPr>
            <a:t>«Принципиальная роль в качественном развитии экономики принадлежит новым профессиональным стандартам. Они должны задать требования к квалификации каждого специалиста. Но они сработают только в том случае, если будут востребованы самим бизнесом. Их подготовка должна идти с участием самих профессиональных сообществ»</a:t>
          </a:r>
          <a:r>
            <a:rPr lang="ru-RU" sz="1550" b="0" u="none" dirty="0" smtClean="0">
              <a:solidFill>
                <a:schemeClr val="accent5"/>
              </a:solidFill>
              <a:latin typeface="+mn-lt"/>
              <a:cs typeface="Arial" panose="020B0604020202020204" pitchFamily="34" charset="0"/>
            </a:rPr>
            <a:t/>
          </a:r>
          <a:br>
            <a:rPr lang="ru-RU" sz="1550" b="0" u="none" dirty="0" smtClean="0">
              <a:solidFill>
                <a:schemeClr val="accent5"/>
              </a:solidFill>
              <a:latin typeface="+mn-lt"/>
              <a:cs typeface="Arial" panose="020B0604020202020204" pitchFamily="34" charset="0"/>
            </a:rPr>
          </a:br>
          <a:r>
            <a:rPr lang="ru-RU" sz="1400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400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400" dirty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D1F07-9644-4D1F-A9FB-4453DE4F38C0}" type="parTrans" cxnId="{CC297B19-2794-4245-B228-99A7FB3B2A0B}">
      <dgm:prSet/>
      <dgm:spPr/>
      <dgm:t>
        <a:bodyPr/>
        <a:lstStyle/>
        <a:p>
          <a:endParaRPr lang="ru-RU"/>
        </a:p>
      </dgm:t>
    </dgm:pt>
    <dgm:pt modelId="{B74EDE71-F803-4670-8EF7-409EF419AD43}" type="sibTrans" cxnId="{CC297B19-2794-4245-B228-99A7FB3B2A0B}">
      <dgm:prSet/>
      <dgm:spPr/>
      <dgm:t>
        <a:bodyPr/>
        <a:lstStyle/>
        <a:p>
          <a:endParaRPr lang="ru-RU"/>
        </a:p>
      </dgm:t>
    </dgm:pt>
    <dgm:pt modelId="{DC6A70D6-2729-4CB3-B1AC-8D83F990CD10}" type="pres">
      <dgm:prSet presAssocID="{92E81DEC-31CB-4B34-B9B9-A8903418EE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D07EBB-6F3B-4B45-8036-997B1240FE06}" type="pres">
      <dgm:prSet presAssocID="{37269AD7-8B08-47F0-9372-6FB85299753E}" presName="composite" presStyleCnt="0"/>
      <dgm:spPr/>
    </dgm:pt>
    <dgm:pt modelId="{D84C6B73-EADA-47A5-8268-8847B1CC4216}" type="pres">
      <dgm:prSet presAssocID="{37269AD7-8B08-47F0-9372-6FB85299753E}" presName="rect1" presStyleLbl="trAlignAcc1" presStyleIdx="0" presStyleCnt="1" custScaleX="281358" custScaleY="130979" custLinFactNeighborX="19952" custLinFactNeighborY="4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8038F-DE77-4868-8D0C-24E00774D8F5}" type="pres">
      <dgm:prSet presAssocID="{37269AD7-8B08-47F0-9372-6FB85299753E}" presName="rect2" presStyleLbl="fgImgPlace1" presStyleIdx="0" presStyleCnt="1" custScaleX="129273" custScaleY="118890" custLinFactX="-155628" custLinFactNeighborX="-200000" custLinFactNeighborY="-215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5BB1FD0-8CDD-467F-B0AA-177A0189B385}" type="presOf" srcId="{37269AD7-8B08-47F0-9372-6FB85299753E}" destId="{D84C6B73-EADA-47A5-8268-8847B1CC4216}" srcOrd="0" destOrd="0" presId="urn:microsoft.com/office/officeart/2008/layout/PictureStrips"/>
    <dgm:cxn modelId="{70D2EE0B-7D89-44C5-B71E-293E474217C0}" type="presOf" srcId="{92E81DEC-31CB-4B34-B9B9-A8903418EEF7}" destId="{DC6A70D6-2729-4CB3-B1AC-8D83F990CD10}" srcOrd="0" destOrd="0" presId="urn:microsoft.com/office/officeart/2008/layout/PictureStrips"/>
    <dgm:cxn modelId="{CC297B19-2794-4245-B228-99A7FB3B2A0B}" srcId="{92E81DEC-31CB-4B34-B9B9-A8903418EEF7}" destId="{37269AD7-8B08-47F0-9372-6FB85299753E}" srcOrd="0" destOrd="0" parTransId="{9E5D1F07-9644-4D1F-A9FB-4453DE4F38C0}" sibTransId="{B74EDE71-F803-4670-8EF7-409EF419AD43}"/>
    <dgm:cxn modelId="{55ABD22B-641B-4979-91BF-D627834848FB}" type="presParOf" srcId="{DC6A70D6-2729-4CB3-B1AC-8D83F990CD10}" destId="{EAD07EBB-6F3B-4B45-8036-997B1240FE06}" srcOrd="0" destOrd="0" presId="urn:microsoft.com/office/officeart/2008/layout/PictureStrips"/>
    <dgm:cxn modelId="{3224A908-66EE-4931-B0E7-DBA08438F2F6}" type="presParOf" srcId="{EAD07EBB-6F3B-4B45-8036-997B1240FE06}" destId="{D84C6B73-EADA-47A5-8268-8847B1CC4216}" srcOrd="0" destOrd="0" presId="urn:microsoft.com/office/officeart/2008/layout/PictureStrips"/>
    <dgm:cxn modelId="{FA203246-91A5-4B3A-8A8B-A14F27B91D5D}" type="presParOf" srcId="{EAD07EBB-6F3B-4B45-8036-997B1240FE06}" destId="{E1C8038F-DE77-4868-8D0C-24E00774D8F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E17C3E-6FD6-461D-8E17-44E71B994CC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C2245-478F-4330-8157-3A92698FBA5B}">
      <dgm:prSet custT="1"/>
      <dgm:spPr>
        <a:solidFill>
          <a:srgbClr val="FFC000">
            <a:alpha val="40000"/>
          </a:srgbClr>
        </a:solidFill>
        <a:ln>
          <a:solidFill>
            <a:schemeClr val="accent4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rtl="0"/>
          <a:r>
            <a:rPr lang="ru-RU" sz="1600" b="0" dirty="0" smtClean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rPr>
            <a:t>КАЧЕСТВО</a:t>
          </a:r>
          <a:endParaRPr lang="ru-RU" sz="1600" b="0" dirty="0">
            <a:solidFill>
              <a:schemeClr val="accent5">
                <a:lumMod val="75000"/>
              </a:schemeClr>
            </a:solidFill>
            <a:latin typeface="Franklin Gothic Demi" panose="020B0703020102020204" pitchFamily="34" charset="0"/>
          </a:endParaRPr>
        </a:p>
      </dgm:t>
    </dgm:pt>
    <dgm:pt modelId="{0ED35C51-FE01-4A01-9F92-623C099201E0}" type="parTrans" cxnId="{EE50EA7B-599B-4EEA-8045-E0BE1D95D302}">
      <dgm:prSet/>
      <dgm:spPr/>
      <dgm:t>
        <a:bodyPr/>
        <a:lstStyle/>
        <a:p>
          <a:pPr algn="l"/>
          <a:endParaRPr lang="ru-RU"/>
        </a:p>
      </dgm:t>
    </dgm:pt>
    <dgm:pt modelId="{B5976F14-14F8-428A-A7F3-C539AF6BD3E9}" type="sibTrans" cxnId="{EE50EA7B-599B-4EEA-8045-E0BE1D95D302}">
      <dgm:prSet/>
      <dgm:spPr/>
      <dgm:t>
        <a:bodyPr/>
        <a:lstStyle/>
        <a:p>
          <a:pPr algn="l"/>
          <a:endParaRPr lang="ru-RU"/>
        </a:p>
      </dgm:t>
    </dgm:pt>
    <dgm:pt modelId="{72B7DE39-AD7F-4164-AB5B-1F3AD733684B}" type="pres">
      <dgm:prSet presAssocID="{3FE17C3E-6FD6-461D-8E17-44E71B994C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93A52F-4C33-4DF6-AC86-9AFDCF59D4A2}" type="pres">
      <dgm:prSet presAssocID="{36EC2245-478F-4330-8157-3A92698FBA5B}" presName="composite" presStyleCnt="0"/>
      <dgm:spPr/>
    </dgm:pt>
    <dgm:pt modelId="{5E316D8D-4420-4317-A2AD-9ED61FC292DC}" type="pres">
      <dgm:prSet presAssocID="{36EC2245-478F-4330-8157-3A92698FBA5B}" presName="rect1" presStyleLbl="trAlignAcc1" presStyleIdx="0" presStyleCnt="1" custLinFactNeighborX="13312" custLinFactNeighborY="-29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BDD26-7B45-4875-B8D1-89719CFDF2FD}" type="pres">
      <dgm:prSet presAssocID="{36EC2245-478F-4330-8157-3A92698FBA5B}" presName="rect2" presStyleLbl="fgImgPlace1" presStyleIdx="0" presStyleCnt="1" custScaleX="145097" custScaleY="109478" custLinFactNeighborX="11459" custLinFactNeighborY="76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ru-RU"/>
        </a:p>
      </dgm:t>
    </dgm:pt>
  </dgm:ptLst>
  <dgm:cxnLst>
    <dgm:cxn modelId="{EE50EA7B-599B-4EEA-8045-E0BE1D95D302}" srcId="{3FE17C3E-6FD6-461D-8E17-44E71B994CCC}" destId="{36EC2245-478F-4330-8157-3A92698FBA5B}" srcOrd="0" destOrd="0" parTransId="{0ED35C51-FE01-4A01-9F92-623C099201E0}" sibTransId="{B5976F14-14F8-428A-A7F3-C539AF6BD3E9}"/>
    <dgm:cxn modelId="{2714097D-2640-4C09-AE32-C70A5C199BEC}" type="presOf" srcId="{3FE17C3E-6FD6-461D-8E17-44E71B994CCC}" destId="{72B7DE39-AD7F-4164-AB5B-1F3AD733684B}" srcOrd="0" destOrd="0" presId="urn:microsoft.com/office/officeart/2008/layout/PictureStrips"/>
    <dgm:cxn modelId="{CFBF9E8F-562D-498D-B68D-D8C886DC91A9}" type="presOf" srcId="{36EC2245-478F-4330-8157-3A92698FBA5B}" destId="{5E316D8D-4420-4317-A2AD-9ED61FC292DC}" srcOrd="0" destOrd="0" presId="urn:microsoft.com/office/officeart/2008/layout/PictureStrips"/>
    <dgm:cxn modelId="{0FA20A8C-9728-489C-A184-F398DA95EF47}" type="presParOf" srcId="{72B7DE39-AD7F-4164-AB5B-1F3AD733684B}" destId="{8193A52F-4C33-4DF6-AC86-9AFDCF59D4A2}" srcOrd="0" destOrd="0" presId="urn:microsoft.com/office/officeart/2008/layout/PictureStrips"/>
    <dgm:cxn modelId="{AECB8804-E425-4E36-988C-97A4445AD0B8}" type="presParOf" srcId="{8193A52F-4C33-4DF6-AC86-9AFDCF59D4A2}" destId="{5E316D8D-4420-4317-A2AD-9ED61FC292DC}" srcOrd="0" destOrd="0" presId="urn:microsoft.com/office/officeart/2008/layout/PictureStrips"/>
    <dgm:cxn modelId="{9A8F7B63-2416-453E-8D0D-9AA3C543EF48}" type="presParOf" srcId="{8193A52F-4C33-4DF6-AC86-9AFDCF59D4A2}" destId="{189BDD26-7B45-4875-B8D1-89719CFDF2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E17C3E-6FD6-461D-8E17-44E71B994CC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C2245-478F-4330-8157-3A92698FBA5B}">
      <dgm:prSet custT="1"/>
      <dgm:spPr>
        <a:solidFill>
          <a:srgbClr val="00B050">
            <a:alpha val="40000"/>
          </a:srgbClr>
        </a:solidFill>
        <a:ln>
          <a:solidFill>
            <a:srgbClr val="00808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rtl="0"/>
          <a:r>
            <a:rPr lang="ru-RU" sz="1600" b="0" dirty="0" smtClean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rPr>
            <a:t>СЕБЕСТОИМОСТЬ</a:t>
          </a:r>
          <a:endParaRPr lang="ru-RU" sz="1600" b="0" dirty="0">
            <a:solidFill>
              <a:schemeClr val="accent5">
                <a:lumMod val="75000"/>
              </a:schemeClr>
            </a:solidFill>
            <a:latin typeface="Franklin Gothic Demi" panose="020B0703020102020204" pitchFamily="34" charset="0"/>
          </a:endParaRPr>
        </a:p>
      </dgm:t>
    </dgm:pt>
    <dgm:pt modelId="{0ED35C51-FE01-4A01-9F92-623C099201E0}" type="parTrans" cxnId="{EE50EA7B-599B-4EEA-8045-E0BE1D95D302}">
      <dgm:prSet/>
      <dgm:spPr/>
      <dgm:t>
        <a:bodyPr/>
        <a:lstStyle/>
        <a:p>
          <a:pPr algn="l"/>
          <a:endParaRPr lang="ru-RU"/>
        </a:p>
      </dgm:t>
    </dgm:pt>
    <dgm:pt modelId="{B5976F14-14F8-428A-A7F3-C539AF6BD3E9}" type="sibTrans" cxnId="{EE50EA7B-599B-4EEA-8045-E0BE1D95D302}">
      <dgm:prSet/>
      <dgm:spPr/>
      <dgm:t>
        <a:bodyPr/>
        <a:lstStyle/>
        <a:p>
          <a:pPr algn="l"/>
          <a:endParaRPr lang="ru-RU"/>
        </a:p>
      </dgm:t>
    </dgm:pt>
    <dgm:pt modelId="{72B7DE39-AD7F-4164-AB5B-1F3AD733684B}" type="pres">
      <dgm:prSet presAssocID="{3FE17C3E-6FD6-461D-8E17-44E71B994C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93A52F-4C33-4DF6-AC86-9AFDCF59D4A2}" type="pres">
      <dgm:prSet presAssocID="{36EC2245-478F-4330-8157-3A92698FBA5B}" presName="composite" presStyleCnt="0"/>
      <dgm:spPr/>
    </dgm:pt>
    <dgm:pt modelId="{5E316D8D-4420-4317-A2AD-9ED61FC292DC}" type="pres">
      <dgm:prSet presAssocID="{36EC2245-478F-4330-8157-3A92698FBA5B}" presName="rect1" presStyleLbl="trAlignAcc1" presStyleIdx="0" presStyleCnt="1" custScaleX="147372" custLinFactNeighborX="22264" custLinFactNeighborY="-19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BDD26-7B45-4875-B8D1-89719CFDF2FD}" type="pres">
      <dgm:prSet presAssocID="{36EC2245-478F-4330-8157-3A92698FBA5B}" presName="rect2" presStyleLbl="fgImgPlace1" presStyleIdx="0" presStyleCnt="1" custScaleX="129931" custScaleY="77900" custLinFactNeighborX="-51564" custLinFactNeighborY="42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E50EA7B-599B-4EEA-8045-E0BE1D95D302}" srcId="{3FE17C3E-6FD6-461D-8E17-44E71B994CCC}" destId="{36EC2245-478F-4330-8157-3A92698FBA5B}" srcOrd="0" destOrd="0" parTransId="{0ED35C51-FE01-4A01-9F92-623C099201E0}" sibTransId="{B5976F14-14F8-428A-A7F3-C539AF6BD3E9}"/>
    <dgm:cxn modelId="{6C3DA166-6433-49C7-B6DA-C32D3C765B26}" type="presOf" srcId="{36EC2245-478F-4330-8157-3A92698FBA5B}" destId="{5E316D8D-4420-4317-A2AD-9ED61FC292DC}" srcOrd="0" destOrd="0" presId="urn:microsoft.com/office/officeart/2008/layout/PictureStrips"/>
    <dgm:cxn modelId="{9AC148DD-C9C5-4755-83AC-C2AFFC220B1B}" type="presOf" srcId="{3FE17C3E-6FD6-461D-8E17-44E71B994CCC}" destId="{72B7DE39-AD7F-4164-AB5B-1F3AD733684B}" srcOrd="0" destOrd="0" presId="urn:microsoft.com/office/officeart/2008/layout/PictureStrips"/>
    <dgm:cxn modelId="{E9C07743-4101-4D80-A6F8-769EF4C4F626}" type="presParOf" srcId="{72B7DE39-AD7F-4164-AB5B-1F3AD733684B}" destId="{8193A52F-4C33-4DF6-AC86-9AFDCF59D4A2}" srcOrd="0" destOrd="0" presId="urn:microsoft.com/office/officeart/2008/layout/PictureStrips"/>
    <dgm:cxn modelId="{38C0F965-0039-40AB-B260-5C8B80407152}" type="presParOf" srcId="{8193A52F-4C33-4DF6-AC86-9AFDCF59D4A2}" destId="{5E316D8D-4420-4317-A2AD-9ED61FC292DC}" srcOrd="0" destOrd="0" presId="urn:microsoft.com/office/officeart/2008/layout/PictureStrips"/>
    <dgm:cxn modelId="{C6012873-F7E3-44B2-B939-172640A72343}" type="presParOf" srcId="{8193A52F-4C33-4DF6-AC86-9AFDCF59D4A2}" destId="{189BDD26-7B45-4875-B8D1-89719CFDF2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E17C3E-6FD6-461D-8E17-44E71B994CC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C2245-478F-4330-8157-3A92698FBA5B}">
      <dgm:prSet custT="1"/>
      <dgm:spPr>
        <a:solidFill>
          <a:srgbClr val="0070C0">
            <a:alpha val="40000"/>
          </a:srgbClr>
        </a:solidFill>
        <a:ln cmpd="sng">
          <a:solidFill>
            <a:srgbClr val="0070C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rtl="0"/>
          <a:r>
            <a:rPr lang="ru-RU" sz="1600" b="0" dirty="0" smtClean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rPr>
            <a:t>СРОКИ</a:t>
          </a:r>
          <a:endParaRPr lang="ru-RU" sz="1600" b="0" dirty="0">
            <a:solidFill>
              <a:schemeClr val="accent5">
                <a:lumMod val="75000"/>
              </a:schemeClr>
            </a:solidFill>
            <a:latin typeface="Franklin Gothic Demi" panose="020B0703020102020204" pitchFamily="34" charset="0"/>
          </a:endParaRPr>
        </a:p>
      </dgm:t>
    </dgm:pt>
    <dgm:pt modelId="{0ED35C51-FE01-4A01-9F92-623C099201E0}" type="parTrans" cxnId="{EE50EA7B-599B-4EEA-8045-E0BE1D95D302}">
      <dgm:prSet/>
      <dgm:spPr/>
      <dgm:t>
        <a:bodyPr/>
        <a:lstStyle/>
        <a:p>
          <a:pPr algn="l"/>
          <a:endParaRPr lang="ru-RU"/>
        </a:p>
      </dgm:t>
    </dgm:pt>
    <dgm:pt modelId="{B5976F14-14F8-428A-A7F3-C539AF6BD3E9}" type="sibTrans" cxnId="{EE50EA7B-599B-4EEA-8045-E0BE1D95D302}">
      <dgm:prSet/>
      <dgm:spPr/>
      <dgm:t>
        <a:bodyPr/>
        <a:lstStyle/>
        <a:p>
          <a:pPr algn="l"/>
          <a:endParaRPr lang="ru-RU"/>
        </a:p>
      </dgm:t>
    </dgm:pt>
    <dgm:pt modelId="{72B7DE39-AD7F-4164-AB5B-1F3AD733684B}" type="pres">
      <dgm:prSet presAssocID="{3FE17C3E-6FD6-461D-8E17-44E71B994C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93A52F-4C33-4DF6-AC86-9AFDCF59D4A2}" type="pres">
      <dgm:prSet presAssocID="{36EC2245-478F-4330-8157-3A92698FBA5B}" presName="composite" presStyleCnt="0"/>
      <dgm:spPr/>
    </dgm:pt>
    <dgm:pt modelId="{5E316D8D-4420-4317-A2AD-9ED61FC292DC}" type="pres">
      <dgm:prSet presAssocID="{36EC2245-478F-4330-8157-3A92698FBA5B}" presName="rect1" presStyleLbl="trAlignAcc1" presStyleIdx="0" presStyleCnt="1" custLinFactNeighborX="52120" custLinFactNeighborY="-22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BDD26-7B45-4875-B8D1-89719CFDF2FD}" type="pres">
      <dgm:prSet presAssocID="{36EC2245-478F-4330-8157-3A92698FBA5B}" presName="rect2" presStyleLbl="fgImgPlace1" presStyleIdx="0" presStyleCnt="1" custScaleX="145097" custScaleY="109478" custLinFactNeighborY="382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</dgm:ptLst>
  <dgm:cxnLst>
    <dgm:cxn modelId="{EE50EA7B-599B-4EEA-8045-E0BE1D95D302}" srcId="{3FE17C3E-6FD6-461D-8E17-44E71B994CCC}" destId="{36EC2245-478F-4330-8157-3A92698FBA5B}" srcOrd="0" destOrd="0" parTransId="{0ED35C51-FE01-4A01-9F92-623C099201E0}" sibTransId="{B5976F14-14F8-428A-A7F3-C539AF6BD3E9}"/>
    <dgm:cxn modelId="{27F0C630-857D-468A-8660-D132FBB51CDE}" type="presOf" srcId="{36EC2245-478F-4330-8157-3A92698FBA5B}" destId="{5E316D8D-4420-4317-A2AD-9ED61FC292DC}" srcOrd="0" destOrd="0" presId="urn:microsoft.com/office/officeart/2008/layout/PictureStrips"/>
    <dgm:cxn modelId="{D1516695-67AA-46BF-BDD4-EB59F697FE16}" type="presOf" srcId="{3FE17C3E-6FD6-461D-8E17-44E71B994CCC}" destId="{72B7DE39-AD7F-4164-AB5B-1F3AD733684B}" srcOrd="0" destOrd="0" presId="urn:microsoft.com/office/officeart/2008/layout/PictureStrips"/>
    <dgm:cxn modelId="{5B051AD9-8EF6-4374-89EC-9275060D973D}" type="presParOf" srcId="{72B7DE39-AD7F-4164-AB5B-1F3AD733684B}" destId="{8193A52F-4C33-4DF6-AC86-9AFDCF59D4A2}" srcOrd="0" destOrd="0" presId="urn:microsoft.com/office/officeart/2008/layout/PictureStrips"/>
    <dgm:cxn modelId="{5F8BE3A7-AF8C-455A-B6C1-5EFE509DF5A7}" type="presParOf" srcId="{8193A52F-4C33-4DF6-AC86-9AFDCF59D4A2}" destId="{5E316D8D-4420-4317-A2AD-9ED61FC292DC}" srcOrd="0" destOrd="0" presId="urn:microsoft.com/office/officeart/2008/layout/PictureStrips"/>
    <dgm:cxn modelId="{2251AEEB-525A-47C1-924F-BEA7B5FCB56A}" type="presParOf" srcId="{8193A52F-4C33-4DF6-AC86-9AFDCF59D4A2}" destId="{189BDD26-7B45-4875-B8D1-89719CFDF2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2693D5-D8E1-4854-98A3-7743C1B6F801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07A5D67-B8DD-4E6A-B628-EA7548960C07}">
      <dgm:prSet phldrT="[Текст]"/>
      <dgm:spPr/>
      <dgm:t>
        <a:bodyPr/>
        <a:lstStyle/>
        <a:p>
          <a:endParaRPr lang="ru-RU" dirty="0"/>
        </a:p>
      </dgm:t>
    </dgm:pt>
    <dgm:pt modelId="{1DE5C735-DB00-4638-A39D-A2A26FCD7B2F}" type="parTrans" cxnId="{A4A2A37A-4ACB-40A9-A07E-F8287EB2929F}">
      <dgm:prSet/>
      <dgm:spPr/>
      <dgm:t>
        <a:bodyPr/>
        <a:lstStyle/>
        <a:p>
          <a:endParaRPr lang="ru-RU"/>
        </a:p>
      </dgm:t>
    </dgm:pt>
    <dgm:pt modelId="{C6B34EEC-3187-46CC-B035-E17660A866CE}" type="sibTrans" cxnId="{A4A2A37A-4ACB-40A9-A07E-F8287EB2929F}">
      <dgm:prSet/>
      <dgm:spPr/>
      <dgm:t>
        <a:bodyPr/>
        <a:lstStyle/>
        <a:p>
          <a:endParaRPr lang="ru-RU"/>
        </a:p>
      </dgm:t>
    </dgm:pt>
    <dgm:pt modelId="{FE398A69-CA05-476F-A709-B84EC682A65D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endParaRPr lang="ru-RU" dirty="0"/>
        </a:p>
      </dgm:t>
    </dgm:pt>
    <dgm:pt modelId="{CC4DC3A8-9F88-49C7-9207-043DA7E19DB8}" type="parTrans" cxnId="{8482AA72-8FBB-4FC3-845A-E1534398A480}">
      <dgm:prSet/>
      <dgm:spPr/>
      <dgm:t>
        <a:bodyPr/>
        <a:lstStyle/>
        <a:p>
          <a:endParaRPr lang="ru-RU"/>
        </a:p>
      </dgm:t>
    </dgm:pt>
    <dgm:pt modelId="{F2500E73-8BE8-4501-9D7F-772DD5F220E7}" type="sibTrans" cxnId="{8482AA72-8FBB-4FC3-845A-E1534398A480}">
      <dgm:prSet/>
      <dgm:spPr/>
      <dgm:t>
        <a:bodyPr/>
        <a:lstStyle/>
        <a:p>
          <a:endParaRPr lang="ru-RU"/>
        </a:p>
      </dgm:t>
    </dgm:pt>
    <dgm:pt modelId="{91DA6447-E214-4AE5-8F4C-1FE7039B0ADE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82E76F07-21C6-49EA-B603-EA33AF25D557}" type="parTrans" cxnId="{7AE81FCD-92CF-41AF-87F0-FF48D4FFA7A6}">
      <dgm:prSet/>
      <dgm:spPr/>
      <dgm:t>
        <a:bodyPr/>
        <a:lstStyle/>
        <a:p>
          <a:endParaRPr lang="ru-RU"/>
        </a:p>
      </dgm:t>
    </dgm:pt>
    <dgm:pt modelId="{548750C4-3538-40F5-B32E-540D9B74C536}" type="sibTrans" cxnId="{7AE81FCD-92CF-41AF-87F0-FF48D4FFA7A6}">
      <dgm:prSet/>
      <dgm:spPr/>
      <dgm:t>
        <a:bodyPr/>
        <a:lstStyle/>
        <a:p>
          <a:endParaRPr lang="ru-RU"/>
        </a:p>
      </dgm:t>
    </dgm:pt>
    <dgm:pt modelId="{ED7B4555-4279-4295-87C4-DBA97F4FA18F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1B5FCE3-EC79-45CC-A88D-4349C6F4B0EC}" type="parTrans" cxnId="{507511CA-195F-4AED-AA63-01EB6439D317}">
      <dgm:prSet/>
      <dgm:spPr/>
      <dgm:t>
        <a:bodyPr/>
        <a:lstStyle/>
        <a:p>
          <a:endParaRPr lang="ru-RU"/>
        </a:p>
      </dgm:t>
    </dgm:pt>
    <dgm:pt modelId="{10835D3D-D899-46C5-BFFE-D17E4FF587FB}" type="sibTrans" cxnId="{507511CA-195F-4AED-AA63-01EB6439D317}">
      <dgm:prSet/>
      <dgm:spPr/>
      <dgm:t>
        <a:bodyPr/>
        <a:lstStyle/>
        <a:p>
          <a:endParaRPr lang="ru-RU"/>
        </a:p>
      </dgm:t>
    </dgm:pt>
    <dgm:pt modelId="{DFB75260-2DD0-4394-80D1-DD0CE732FD4F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9D0F5E17-9363-4BDF-9CE3-150401334F89}" type="parTrans" cxnId="{217E25CC-68F9-41F9-900F-C240007939EF}">
      <dgm:prSet/>
      <dgm:spPr/>
      <dgm:t>
        <a:bodyPr/>
        <a:lstStyle/>
        <a:p>
          <a:endParaRPr lang="ru-RU"/>
        </a:p>
      </dgm:t>
    </dgm:pt>
    <dgm:pt modelId="{C3A1A301-9A7B-4B1D-92E5-51D254E03434}" type="sibTrans" cxnId="{217E25CC-68F9-41F9-900F-C240007939EF}">
      <dgm:prSet/>
      <dgm:spPr/>
      <dgm:t>
        <a:bodyPr/>
        <a:lstStyle/>
        <a:p>
          <a:endParaRPr lang="ru-RU"/>
        </a:p>
      </dgm:t>
    </dgm:pt>
    <dgm:pt modelId="{786CB42D-74BD-41C2-BF4E-A6F5615CF26D}">
      <dgm:prSet/>
      <dgm:spPr>
        <a:ln>
          <a:solidFill>
            <a:srgbClr val="008080"/>
          </a:solidFill>
        </a:ln>
      </dgm:spPr>
      <dgm:t>
        <a:bodyPr/>
        <a:lstStyle/>
        <a:p>
          <a:endParaRPr lang="ru-RU" dirty="0"/>
        </a:p>
      </dgm:t>
    </dgm:pt>
    <dgm:pt modelId="{DE8E6C55-7CCB-4CCB-847A-15F4B617B848}" type="parTrans" cxnId="{C58A4CA9-6F82-40A2-BC8A-AD93D5D83EF1}">
      <dgm:prSet/>
      <dgm:spPr/>
      <dgm:t>
        <a:bodyPr/>
        <a:lstStyle/>
        <a:p>
          <a:endParaRPr lang="ru-RU"/>
        </a:p>
      </dgm:t>
    </dgm:pt>
    <dgm:pt modelId="{A1E81F7F-9738-4CCF-A8A6-DC9402009936}" type="sibTrans" cxnId="{C58A4CA9-6F82-40A2-BC8A-AD93D5D83EF1}">
      <dgm:prSet/>
      <dgm:spPr/>
      <dgm:t>
        <a:bodyPr/>
        <a:lstStyle/>
        <a:p>
          <a:endParaRPr lang="ru-RU"/>
        </a:p>
      </dgm:t>
    </dgm:pt>
    <dgm:pt modelId="{496715F6-60BE-4716-A740-6D9D9129C0E1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060906A9-E258-4438-9A40-5F786DEB5A36}" type="parTrans" cxnId="{A5B3215C-2816-41E1-AB65-3811C685953F}">
      <dgm:prSet/>
      <dgm:spPr/>
      <dgm:t>
        <a:bodyPr/>
        <a:lstStyle/>
        <a:p>
          <a:endParaRPr lang="ru-RU"/>
        </a:p>
      </dgm:t>
    </dgm:pt>
    <dgm:pt modelId="{0FB8F66C-22B3-47E7-9CBB-A85C15C63920}" type="sibTrans" cxnId="{A5B3215C-2816-41E1-AB65-3811C685953F}">
      <dgm:prSet/>
      <dgm:spPr/>
      <dgm:t>
        <a:bodyPr/>
        <a:lstStyle/>
        <a:p>
          <a:endParaRPr lang="ru-RU"/>
        </a:p>
      </dgm:t>
    </dgm:pt>
    <dgm:pt modelId="{BFF200B9-C067-47D1-AD96-C130B79BC184}">
      <dgm:prSet phldrT="[Текст]"/>
      <dgm:spPr>
        <a:ln>
          <a:solidFill>
            <a:schemeClr val="accent2"/>
          </a:solidFill>
        </a:ln>
      </dgm:spPr>
      <dgm:t>
        <a:bodyPr/>
        <a:lstStyle/>
        <a:p>
          <a:endParaRPr lang="ru-RU" dirty="0"/>
        </a:p>
      </dgm:t>
    </dgm:pt>
    <dgm:pt modelId="{AE674A2E-1105-4C3E-9403-93DFD374074B}" type="sibTrans" cxnId="{D1F08313-6ADA-4C84-8B3F-D7FB71BCA36B}">
      <dgm:prSet/>
      <dgm:spPr/>
      <dgm:t>
        <a:bodyPr/>
        <a:lstStyle/>
        <a:p>
          <a:endParaRPr lang="ru-RU"/>
        </a:p>
      </dgm:t>
    </dgm:pt>
    <dgm:pt modelId="{747120F0-9369-420D-BDF5-5F5DD942CF9B}" type="parTrans" cxnId="{D1F08313-6ADA-4C84-8B3F-D7FB71BCA36B}">
      <dgm:prSet/>
      <dgm:spPr/>
      <dgm:t>
        <a:bodyPr/>
        <a:lstStyle/>
        <a:p>
          <a:endParaRPr lang="ru-RU"/>
        </a:p>
      </dgm:t>
    </dgm:pt>
    <dgm:pt modelId="{916DC3DB-AD5B-4C8A-B2EE-75B393106D2B}" type="pres">
      <dgm:prSet presAssocID="{A82693D5-D8E1-4854-98A3-7743C1B6F8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C47115-ED14-476D-80DA-47F676E6BFBC}" type="pres">
      <dgm:prSet presAssocID="{BFF200B9-C067-47D1-AD96-C130B79BC184}" presName="composite" presStyleCnt="0"/>
      <dgm:spPr/>
    </dgm:pt>
    <dgm:pt modelId="{4F08B90A-E952-42A0-BFE2-3CEB62CFBA90}" type="pres">
      <dgm:prSet presAssocID="{BFF200B9-C067-47D1-AD96-C130B79BC18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6165F-EC25-4C9E-8698-6395D99A840A}" type="pres">
      <dgm:prSet presAssocID="{BFF200B9-C067-47D1-AD96-C130B79BC18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6EFF6-7E16-436D-8507-8A1B474443EF}" type="pres">
      <dgm:prSet presAssocID="{AE674A2E-1105-4C3E-9403-93DFD374074B}" presName="sp" presStyleCnt="0"/>
      <dgm:spPr/>
    </dgm:pt>
    <dgm:pt modelId="{5319B09A-D84A-4B95-90B4-73AFB3F2EC70}" type="pres">
      <dgm:prSet presAssocID="{FE398A69-CA05-476F-A709-B84EC682A65D}" presName="composite" presStyleCnt="0"/>
      <dgm:spPr/>
    </dgm:pt>
    <dgm:pt modelId="{CBA88085-C0B9-4C12-AE30-E4D08580AACF}" type="pres">
      <dgm:prSet presAssocID="{FE398A69-CA05-476F-A709-B84EC682A65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78B0B-0002-4562-B74B-24A2A1E75961}" type="pres">
      <dgm:prSet presAssocID="{FE398A69-CA05-476F-A709-B84EC682A65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C1D14-9AEB-49B0-AAEF-BD63D7EB8463}" type="pres">
      <dgm:prSet presAssocID="{F2500E73-8BE8-4501-9D7F-772DD5F220E7}" presName="sp" presStyleCnt="0"/>
      <dgm:spPr/>
    </dgm:pt>
    <dgm:pt modelId="{358F7704-52C0-431F-B47B-C51469723F01}" type="pres">
      <dgm:prSet presAssocID="{ED7B4555-4279-4295-87C4-DBA97F4FA18F}" presName="composite" presStyleCnt="0"/>
      <dgm:spPr/>
    </dgm:pt>
    <dgm:pt modelId="{C643282C-0114-462F-863F-8C5FCCAD1AD2}" type="pres">
      <dgm:prSet presAssocID="{ED7B4555-4279-4295-87C4-DBA97F4FA18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1EE76-CFC6-44F2-885C-63A98BFA04E9}" type="pres">
      <dgm:prSet presAssocID="{ED7B4555-4279-4295-87C4-DBA97F4FA18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F6529-1E19-44C9-B960-6FAEBF4AA1AC}" type="pres">
      <dgm:prSet presAssocID="{10835D3D-D899-46C5-BFFE-D17E4FF587FB}" presName="sp" presStyleCnt="0"/>
      <dgm:spPr/>
    </dgm:pt>
    <dgm:pt modelId="{1B92A1EE-3A62-4B50-8085-5D09FE3A802C}" type="pres">
      <dgm:prSet presAssocID="{786CB42D-74BD-41C2-BF4E-A6F5615CF26D}" presName="composite" presStyleCnt="0"/>
      <dgm:spPr/>
    </dgm:pt>
    <dgm:pt modelId="{923ABF0A-65C6-43AE-A494-6C45DCA9BB83}" type="pres">
      <dgm:prSet presAssocID="{786CB42D-74BD-41C2-BF4E-A6F5615CF26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52484-3D16-4BEA-9108-BBCA29A1C33E}" type="pres">
      <dgm:prSet presAssocID="{786CB42D-74BD-41C2-BF4E-A6F5615CF26D}" presName="descendantText" presStyleLbl="alignAcc1" presStyleIdx="3" presStyleCnt="5" custScaleY="119787">
        <dgm:presLayoutVars>
          <dgm:bulletEnabled val="1"/>
        </dgm:presLayoutVars>
      </dgm:prSet>
      <dgm:spPr/>
    </dgm:pt>
    <dgm:pt modelId="{1EF61CE3-4BA1-4A41-A9F7-5AF860BB39B7}" type="pres">
      <dgm:prSet presAssocID="{A1E81F7F-9738-4CCF-A8A6-DC9402009936}" presName="sp" presStyleCnt="0"/>
      <dgm:spPr/>
    </dgm:pt>
    <dgm:pt modelId="{73A79602-51E3-4D91-8943-6694706A003A}" type="pres">
      <dgm:prSet presAssocID="{496715F6-60BE-4716-A740-6D9D9129C0E1}" presName="composite" presStyleCnt="0"/>
      <dgm:spPr/>
    </dgm:pt>
    <dgm:pt modelId="{1EF1B6AF-D6A9-4263-BBEF-1A4C353F9833}" type="pres">
      <dgm:prSet presAssocID="{496715F6-60BE-4716-A740-6D9D9129C0E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F8B6D-5E34-4C08-89C5-A0C06A4D5CE9}" type="pres">
      <dgm:prSet presAssocID="{496715F6-60BE-4716-A740-6D9D9129C0E1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A414EF21-77E3-4DF5-83B8-76E71AFBD8D3}" type="presOf" srcId="{FE398A69-CA05-476F-A709-B84EC682A65D}" destId="{CBA88085-C0B9-4C12-AE30-E4D08580AACF}" srcOrd="0" destOrd="0" presId="urn:microsoft.com/office/officeart/2005/8/layout/chevron2"/>
    <dgm:cxn modelId="{9B497978-C9A1-4E62-8008-2A8B3CBC181D}" type="presOf" srcId="{ED7B4555-4279-4295-87C4-DBA97F4FA18F}" destId="{C643282C-0114-462F-863F-8C5FCCAD1AD2}" srcOrd="0" destOrd="0" presId="urn:microsoft.com/office/officeart/2005/8/layout/chevron2"/>
    <dgm:cxn modelId="{15C73DBD-C2A4-4BD6-8F30-45705B2D1C06}" type="presOf" srcId="{496715F6-60BE-4716-A740-6D9D9129C0E1}" destId="{1EF1B6AF-D6A9-4263-BBEF-1A4C353F9833}" srcOrd="0" destOrd="0" presId="urn:microsoft.com/office/officeart/2005/8/layout/chevron2"/>
    <dgm:cxn modelId="{7AE81FCD-92CF-41AF-87F0-FF48D4FFA7A6}" srcId="{FE398A69-CA05-476F-A709-B84EC682A65D}" destId="{91DA6447-E214-4AE5-8F4C-1FE7039B0ADE}" srcOrd="0" destOrd="0" parTransId="{82E76F07-21C6-49EA-B603-EA33AF25D557}" sibTransId="{548750C4-3538-40F5-B32E-540D9B74C536}"/>
    <dgm:cxn modelId="{8482AA72-8FBB-4FC3-845A-E1534398A480}" srcId="{A82693D5-D8E1-4854-98A3-7743C1B6F801}" destId="{FE398A69-CA05-476F-A709-B84EC682A65D}" srcOrd="1" destOrd="0" parTransId="{CC4DC3A8-9F88-49C7-9207-043DA7E19DB8}" sibTransId="{F2500E73-8BE8-4501-9D7F-772DD5F220E7}"/>
    <dgm:cxn modelId="{8F699DF2-F2B1-4D54-8FD3-5BC1E32C723F}" type="presOf" srcId="{786CB42D-74BD-41C2-BF4E-A6F5615CF26D}" destId="{923ABF0A-65C6-43AE-A494-6C45DCA9BB83}" srcOrd="0" destOrd="0" presId="urn:microsoft.com/office/officeart/2005/8/layout/chevron2"/>
    <dgm:cxn modelId="{A5B3215C-2816-41E1-AB65-3811C685953F}" srcId="{A82693D5-D8E1-4854-98A3-7743C1B6F801}" destId="{496715F6-60BE-4716-A740-6D9D9129C0E1}" srcOrd="4" destOrd="0" parTransId="{060906A9-E258-4438-9A40-5F786DEB5A36}" sibTransId="{0FB8F66C-22B3-47E7-9CBB-A85C15C63920}"/>
    <dgm:cxn modelId="{C58A4CA9-6F82-40A2-BC8A-AD93D5D83EF1}" srcId="{A82693D5-D8E1-4854-98A3-7743C1B6F801}" destId="{786CB42D-74BD-41C2-BF4E-A6F5615CF26D}" srcOrd="3" destOrd="0" parTransId="{DE8E6C55-7CCB-4CCB-847A-15F4B617B848}" sibTransId="{A1E81F7F-9738-4CCF-A8A6-DC9402009936}"/>
    <dgm:cxn modelId="{217E25CC-68F9-41F9-900F-C240007939EF}" srcId="{ED7B4555-4279-4295-87C4-DBA97F4FA18F}" destId="{DFB75260-2DD0-4394-80D1-DD0CE732FD4F}" srcOrd="0" destOrd="0" parTransId="{9D0F5E17-9363-4BDF-9CE3-150401334F89}" sibTransId="{C3A1A301-9A7B-4B1D-92E5-51D254E03434}"/>
    <dgm:cxn modelId="{54DACEC4-0C3A-4BB5-9EBA-6FBCED8FAF24}" type="presOf" srcId="{BFF200B9-C067-47D1-AD96-C130B79BC184}" destId="{4F08B90A-E952-42A0-BFE2-3CEB62CFBA90}" srcOrd="0" destOrd="0" presId="urn:microsoft.com/office/officeart/2005/8/layout/chevron2"/>
    <dgm:cxn modelId="{8C33BBCC-F700-47EC-BA64-AFB0F5672A24}" type="presOf" srcId="{91DA6447-E214-4AE5-8F4C-1FE7039B0ADE}" destId="{F3078B0B-0002-4562-B74B-24A2A1E75961}" srcOrd="0" destOrd="0" presId="urn:microsoft.com/office/officeart/2005/8/layout/chevron2"/>
    <dgm:cxn modelId="{9590277C-3FF0-4788-A0D6-239D4695F4B8}" type="presOf" srcId="{A82693D5-D8E1-4854-98A3-7743C1B6F801}" destId="{916DC3DB-AD5B-4C8A-B2EE-75B393106D2B}" srcOrd="0" destOrd="0" presId="urn:microsoft.com/office/officeart/2005/8/layout/chevron2"/>
    <dgm:cxn modelId="{D1F08313-6ADA-4C84-8B3F-D7FB71BCA36B}" srcId="{A82693D5-D8E1-4854-98A3-7743C1B6F801}" destId="{BFF200B9-C067-47D1-AD96-C130B79BC184}" srcOrd="0" destOrd="0" parTransId="{747120F0-9369-420D-BDF5-5F5DD942CF9B}" sibTransId="{AE674A2E-1105-4C3E-9403-93DFD374074B}"/>
    <dgm:cxn modelId="{A4A2A37A-4ACB-40A9-A07E-F8287EB2929F}" srcId="{BFF200B9-C067-47D1-AD96-C130B79BC184}" destId="{607A5D67-B8DD-4E6A-B628-EA7548960C07}" srcOrd="0" destOrd="0" parTransId="{1DE5C735-DB00-4638-A39D-A2A26FCD7B2F}" sibTransId="{C6B34EEC-3187-46CC-B035-E17660A866CE}"/>
    <dgm:cxn modelId="{D2D18AFE-1301-413D-B999-2C1B25D9BE1A}" type="presOf" srcId="{DFB75260-2DD0-4394-80D1-DD0CE732FD4F}" destId="{B191EE76-CFC6-44F2-885C-63A98BFA04E9}" srcOrd="0" destOrd="0" presId="urn:microsoft.com/office/officeart/2005/8/layout/chevron2"/>
    <dgm:cxn modelId="{507511CA-195F-4AED-AA63-01EB6439D317}" srcId="{A82693D5-D8E1-4854-98A3-7743C1B6F801}" destId="{ED7B4555-4279-4295-87C4-DBA97F4FA18F}" srcOrd="2" destOrd="0" parTransId="{E1B5FCE3-EC79-45CC-A88D-4349C6F4B0EC}" sibTransId="{10835D3D-D899-46C5-BFFE-D17E4FF587FB}"/>
    <dgm:cxn modelId="{9B4A2FDB-2A38-4D96-A812-CEEB25D5157B}" type="presOf" srcId="{607A5D67-B8DD-4E6A-B628-EA7548960C07}" destId="{F746165F-EC25-4C9E-8698-6395D99A840A}" srcOrd="0" destOrd="0" presId="urn:microsoft.com/office/officeart/2005/8/layout/chevron2"/>
    <dgm:cxn modelId="{1611AB6F-E354-4DEF-A5D9-9B9C718BC326}" type="presParOf" srcId="{916DC3DB-AD5B-4C8A-B2EE-75B393106D2B}" destId="{38C47115-ED14-476D-80DA-47F676E6BFBC}" srcOrd="0" destOrd="0" presId="urn:microsoft.com/office/officeart/2005/8/layout/chevron2"/>
    <dgm:cxn modelId="{B58F1F7D-9BFC-4685-A1D1-479F2B30FF42}" type="presParOf" srcId="{38C47115-ED14-476D-80DA-47F676E6BFBC}" destId="{4F08B90A-E952-42A0-BFE2-3CEB62CFBA90}" srcOrd="0" destOrd="0" presId="urn:microsoft.com/office/officeart/2005/8/layout/chevron2"/>
    <dgm:cxn modelId="{1481C072-8405-447F-A721-80A782D9D059}" type="presParOf" srcId="{38C47115-ED14-476D-80DA-47F676E6BFBC}" destId="{F746165F-EC25-4C9E-8698-6395D99A840A}" srcOrd="1" destOrd="0" presId="urn:microsoft.com/office/officeart/2005/8/layout/chevron2"/>
    <dgm:cxn modelId="{93AF601B-BC14-4054-AE05-FB1AEDA980B0}" type="presParOf" srcId="{916DC3DB-AD5B-4C8A-B2EE-75B393106D2B}" destId="{DA96EFF6-7E16-436D-8507-8A1B474443EF}" srcOrd="1" destOrd="0" presId="urn:microsoft.com/office/officeart/2005/8/layout/chevron2"/>
    <dgm:cxn modelId="{AAB4FEA9-BF06-4F25-99E7-C0CBDB892522}" type="presParOf" srcId="{916DC3DB-AD5B-4C8A-B2EE-75B393106D2B}" destId="{5319B09A-D84A-4B95-90B4-73AFB3F2EC70}" srcOrd="2" destOrd="0" presId="urn:microsoft.com/office/officeart/2005/8/layout/chevron2"/>
    <dgm:cxn modelId="{F3BC621F-A8D4-4873-A6BD-A1CD2280EB75}" type="presParOf" srcId="{5319B09A-D84A-4B95-90B4-73AFB3F2EC70}" destId="{CBA88085-C0B9-4C12-AE30-E4D08580AACF}" srcOrd="0" destOrd="0" presId="urn:microsoft.com/office/officeart/2005/8/layout/chevron2"/>
    <dgm:cxn modelId="{AA8D9F46-3552-4991-B9D9-4D8C96B3103B}" type="presParOf" srcId="{5319B09A-D84A-4B95-90B4-73AFB3F2EC70}" destId="{F3078B0B-0002-4562-B74B-24A2A1E75961}" srcOrd="1" destOrd="0" presId="urn:microsoft.com/office/officeart/2005/8/layout/chevron2"/>
    <dgm:cxn modelId="{AE3C9938-06B4-463D-BD8A-372B6032ECBA}" type="presParOf" srcId="{916DC3DB-AD5B-4C8A-B2EE-75B393106D2B}" destId="{0E3C1D14-9AEB-49B0-AAEF-BD63D7EB8463}" srcOrd="3" destOrd="0" presId="urn:microsoft.com/office/officeart/2005/8/layout/chevron2"/>
    <dgm:cxn modelId="{158F7FBE-46AC-4AEE-857A-494C869695E3}" type="presParOf" srcId="{916DC3DB-AD5B-4C8A-B2EE-75B393106D2B}" destId="{358F7704-52C0-431F-B47B-C51469723F01}" srcOrd="4" destOrd="0" presId="urn:microsoft.com/office/officeart/2005/8/layout/chevron2"/>
    <dgm:cxn modelId="{B6CC92DC-EB62-4FBB-B522-65B49C76737B}" type="presParOf" srcId="{358F7704-52C0-431F-B47B-C51469723F01}" destId="{C643282C-0114-462F-863F-8C5FCCAD1AD2}" srcOrd="0" destOrd="0" presId="urn:microsoft.com/office/officeart/2005/8/layout/chevron2"/>
    <dgm:cxn modelId="{E2F01FC6-1F60-45DF-AB53-DF939B80E0EA}" type="presParOf" srcId="{358F7704-52C0-431F-B47B-C51469723F01}" destId="{B191EE76-CFC6-44F2-885C-63A98BFA04E9}" srcOrd="1" destOrd="0" presId="urn:microsoft.com/office/officeart/2005/8/layout/chevron2"/>
    <dgm:cxn modelId="{4C334589-93D3-4BE0-AFF3-C72425ED11A1}" type="presParOf" srcId="{916DC3DB-AD5B-4C8A-B2EE-75B393106D2B}" destId="{DF2F6529-1E19-44C9-B960-6FAEBF4AA1AC}" srcOrd="5" destOrd="0" presId="urn:microsoft.com/office/officeart/2005/8/layout/chevron2"/>
    <dgm:cxn modelId="{CF6DB1FE-CA85-465E-8B4D-A82828736088}" type="presParOf" srcId="{916DC3DB-AD5B-4C8A-B2EE-75B393106D2B}" destId="{1B92A1EE-3A62-4B50-8085-5D09FE3A802C}" srcOrd="6" destOrd="0" presId="urn:microsoft.com/office/officeart/2005/8/layout/chevron2"/>
    <dgm:cxn modelId="{723A3BB4-9F6F-4089-A700-BF1C69672E50}" type="presParOf" srcId="{1B92A1EE-3A62-4B50-8085-5D09FE3A802C}" destId="{923ABF0A-65C6-43AE-A494-6C45DCA9BB83}" srcOrd="0" destOrd="0" presId="urn:microsoft.com/office/officeart/2005/8/layout/chevron2"/>
    <dgm:cxn modelId="{97D4FEE2-D949-413A-B8A6-ACB2940C3BED}" type="presParOf" srcId="{1B92A1EE-3A62-4B50-8085-5D09FE3A802C}" destId="{2D352484-3D16-4BEA-9108-BBCA29A1C33E}" srcOrd="1" destOrd="0" presId="urn:microsoft.com/office/officeart/2005/8/layout/chevron2"/>
    <dgm:cxn modelId="{89415AD4-CB2A-4A76-98B5-95EA77111B11}" type="presParOf" srcId="{916DC3DB-AD5B-4C8A-B2EE-75B393106D2B}" destId="{1EF61CE3-4BA1-4A41-A9F7-5AF860BB39B7}" srcOrd="7" destOrd="0" presId="urn:microsoft.com/office/officeart/2005/8/layout/chevron2"/>
    <dgm:cxn modelId="{C338A942-B90C-42AC-819B-746D56DB18BB}" type="presParOf" srcId="{916DC3DB-AD5B-4C8A-B2EE-75B393106D2B}" destId="{73A79602-51E3-4D91-8943-6694706A003A}" srcOrd="8" destOrd="0" presId="urn:microsoft.com/office/officeart/2005/8/layout/chevron2"/>
    <dgm:cxn modelId="{07D57F6D-DA16-4B73-A4D2-99283793F39A}" type="presParOf" srcId="{73A79602-51E3-4D91-8943-6694706A003A}" destId="{1EF1B6AF-D6A9-4263-BBEF-1A4C353F9833}" srcOrd="0" destOrd="0" presId="urn:microsoft.com/office/officeart/2005/8/layout/chevron2"/>
    <dgm:cxn modelId="{E73EF016-7EC7-40E9-A438-539DA2A7EC84}" type="presParOf" srcId="{73A79602-51E3-4D91-8943-6694706A003A}" destId="{EBBF8B6D-5E34-4C08-89C5-A0C06A4D5C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73E9DE-77D7-4AAD-B860-486FDC7A5AFC}" type="doc">
      <dgm:prSet loTypeId="urn:microsoft.com/office/officeart/2005/8/layout/hierarchy4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57C9CC1-5863-4234-8FE9-F7E2B997DEA4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D04EEE37-2308-476A-8E87-4C6C979EDEDF}" type="parTrans" cxnId="{0A2D98EE-CF07-45A5-8691-0B84B7A7C6DE}">
      <dgm:prSet/>
      <dgm:spPr/>
      <dgm:t>
        <a:bodyPr/>
        <a:lstStyle/>
        <a:p>
          <a:endParaRPr lang="ru-RU"/>
        </a:p>
      </dgm:t>
    </dgm:pt>
    <dgm:pt modelId="{2C326BEC-803E-46C1-AC26-271824A3A106}" type="sibTrans" cxnId="{0A2D98EE-CF07-45A5-8691-0B84B7A7C6DE}">
      <dgm:prSet/>
      <dgm:spPr/>
      <dgm:t>
        <a:bodyPr/>
        <a:lstStyle/>
        <a:p>
          <a:endParaRPr lang="ru-RU"/>
        </a:p>
      </dgm:t>
    </dgm:pt>
    <dgm:pt modelId="{185793E3-8573-4CA4-9BE0-560DD28D686A}">
      <dgm:prSet custT="1"/>
      <dgm:spPr>
        <a:solidFill>
          <a:schemeClr val="accent2"/>
        </a:solidFill>
        <a:ln>
          <a:solidFill>
            <a:schemeClr val="accent4"/>
          </a:solidFill>
        </a:ln>
      </dgm:spPr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Рабочая группа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по разработке и актуализации профессиональных стандартов</a:t>
          </a:r>
          <a:endParaRPr lang="ru-RU" sz="15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b="1" dirty="0" smtClean="0"/>
        </a:p>
      </dgm:t>
    </dgm:pt>
    <dgm:pt modelId="{28070C14-D5E8-42E6-9A47-6F3E3C81516E}" type="parTrans" cxnId="{66CFD9F7-C28F-4AC8-BCCF-C67A4C246258}">
      <dgm:prSet/>
      <dgm:spPr/>
      <dgm:t>
        <a:bodyPr/>
        <a:lstStyle/>
        <a:p>
          <a:endParaRPr lang="ru-RU"/>
        </a:p>
      </dgm:t>
    </dgm:pt>
    <dgm:pt modelId="{DA0B72EF-3A59-43C9-A116-5A8FC92225B9}" type="sibTrans" cxnId="{66CFD9F7-C28F-4AC8-BCCF-C67A4C246258}">
      <dgm:prSet/>
      <dgm:spPr/>
      <dgm:t>
        <a:bodyPr/>
        <a:lstStyle/>
        <a:p>
          <a:endParaRPr lang="ru-RU"/>
        </a:p>
      </dgm:t>
    </dgm:pt>
    <dgm:pt modelId="{52257BD7-9FC6-4749-BF73-56B58107DF0E}">
      <dgm:prSet custT="1"/>
      <dgm:spPr>
        <a:solidFill>
          <a:srgbClr val="92D050"/>
        </a:solidFill>
        <a:ln>
          <a:solidFill>
            <a:srgbClr val="00B050"/>
          </a:solidFill>
        </a:ln>
      </dgm:spPr>
      <dgm:t>
        <a:bodyPr anchor="t"/>
        <a:lstStyle/>
        <a:p>
          <a:pPr marR="0" eaLnBrk="1" fontAlgn="auto" latinLnBrk="0" hangingPunct="1">
            <a:spcAft>
              <a:spcPts val="0"/>
            </a:spcAft>
            <a:buClrTx/>
            <a:buSzTx/>
            <a:buFontTx/>
            <a:tabLst/>
            <a:defRPr/>
          </a:pPr>
          <a:r>
            <a:rPr lang="ru-RU" sz="1800" b="1" dirty="0" smtClean="0"/>
            <a:t>Рабочая группа </a:t>
          </a:r>
        </a:p>
        <a:p>
          <a:pPr marR="0" eaLnBrk="1" fontAlgn="auto" latinLnBrk="0" hangingPunct="1">
            <a:spcAft>
              <a:spcPts val="0"/>
            </a:spcAft>
            <a:buClrTx/>
            <a:buSzTx/>
            <a:buFontTx/>
            <a:tabLst/>
            <a:defRPr/>
          </a:pPr>
          <a:r>
            <a:rPr lang="ru-RU" sz="1750" b="1" dirty="0" smtClean="0"/>
            <a:t>по разработке и актуализации рамки квалификаций и квалификационных требований</a:t>
          </a:r>
        </a:p>
        <a:p>
          <a:pPr marR="0" eaLnBrk="1" fontAlgn="auto" latinLnBrk="0" hangingPunct="1">
            <a:spcAft>
              <a:spcPct val="35000"/>
            </a:spcAft>
            <a:buClrTx/>
            <a:buSzTx/>
            <a:buFontTx/>
            <a:tabLst/>
            <a:defRPr/>
          </a:pPr>
          <a:endParaRPr lang="ru-RU" sz="1500" b="1" dirty="0" smtClean="0"/>
        </a:p>
        <a:p>
          <a:pPr>
            <a:spcAft>
              <a:spcPct val="35000"/>
            </a:spcAft>
          </a:pPr>
          <a:endParaRPr lang="ru-RU" sz="1400" b="1" dirty="0"/>
        </a:p>
      </dgm:t>
    </dgm:pt>
    <dgm:pt modelId="{2817A6C0-9E3E-4E4B-BE3F-9ACDDBD0D077}" type="parTrans" cxnId="{38DFBBA1-9A1E-4550-B5A5-8FB293B97620}">
      <dgm:prSet/>
      <dgm:spPr/>
      <dgm:t>
        <a:bodyPr/>
        <a:lstStyle/>
        <a:p>
          <a:endParaRPr lang="ru-RU"/>
        </a:p>
      </dgm:t>
    </dgm:pt>
    <dgm:pt modelId="{FC21B14B-7B70-41F6-A71A-D5882EF5BE09}" type="sibTrans" cxnId="{38DFBBA1-9A1E-4550-B5A5-8FB293B97620}">
      <dgm:prSet/>
      <dgm:spPr/>
      <dgm:t>
        <a:bodyPr/>
        <a:lstStyle/>
        <a:p>
          <a:endParaRPr lang="ru-RU"/>
        </a:p>
      </dgm:t>
    </dgm:pt>
    <dgm:pt modelId="{93BF2CF7-E380-46B2-9BBA-1410DFDA724F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rgbClr val="9999FF"/>
          </a:solidFill>
        </a:ln>
      </dgm:spPr>
      <dgm:t>
        <a:bodyPr anchor="t"/>
        <a:lstStyle/>
        <a:p>
          <a:pPr marR="0" eaLnBrk="1" fontAlgn="auto" latinLnBrk="0" hangingPunct="1">
            <a:spcAft>
              <a:spcPts val="0"/>
            </a:spcAft>
            <a:buClrTx/>
            <a:buSzTx/>
            <a:buFontTx/>
            <a:tabLst/>
            <a:defRPr/>
          </a:pPr>
          <a:r>
            <a:rPr lang="ru-RU" sz="1800" b="1" dirty="0" smtClean="0"/>
            <a:t>Рабочая группа </a:t>
          </a:r>
        </a:p>
        <a:p>
          <a:pPr marR="0" eaLnBrk="1" fontAlgn="auto" latinLnBrk="0" hangingPunct="1">
            <a:spcAft>
              <a:spcPts val="0"/>
            </a:spcAft>
            <a:buClrTx/>
            <a:buSzTx/>
            <a:buFontTx/>
            <a:tabLst/>
            <a:defRPr/>
          </a:pPr>
          <a:r>
            <a:rPr lang="ru-RU" sz="1750" b="1" dirty="0" smtClean="0"/>
            <a:t>по образовательным стандартам и ПОА образовательных программ</a:t>
          </a:r>
        </a:p>
        <a:p>
          <a:pPr marR="0" eaLnBrk="1" fontAlgn="auto" latinLnBrk="0" hangingPunct="1">
            <a:spcAft>
              <a:spcPts val="0"/>
            </a:spcAft>
            <a:buClrTx/>
            <a:buSzTx/>
            <a:buFontTx/>
            <a:tabLst/>
            <a:defRPr/>
          </a:pPr>
          <a:endParaRPr lang="ru-RU" sz="1500" b="1" dirty="0" smtClean="0">
            <a:solidFill>
              <a:schemeClr val="tx1"/>
            </a:solidFill>
          </a:endParaRPr>
        </a:p>
        <a:p>
          <a:pPr marR="0" eaLnBrk="1" fontAlgn="auto" latinLnBrk="0" hangingPunct="1">
            <a:spcAft>
              <a:spcPts val="0"/>
            </a:spcAft>
            <a:buClrTx/>
            <a:buSzTx/>
            <a:buFontTx/>
            <a:tabLst/>
            <a:defRPr/>
          </a:pPr>
          <a:endParaRPr lang="ru-RU" sz="1600" b="1" dirty="0" smtClean="0">
            <a:solidFill>
              <a:schemeClr val="tx1"/>
            </a:solidFill>
          </a:endParaRPr>
        </a:p>
        <a:p>
          <a:pPr marR="0" eaLnBrk="1" fontAlgn="auto" latinLnBrk="0" hangingPunct="1">
            <a:spcAft>
              <a:spcPct val="35000"/>
            </a:spcAft>
            <a:buClrTx/>
            <a:buSzTx/>
            <a:buFontTx/>
            <a:tabLst/>
            <a:defRPr/>
          </a:pPr>
          <a:endParaRPr lang="ru-RU" sz="1500" b="1" dirty="0" smtClean="0"/>
        </a:p>
      </dgm:t>
    </dgm:pt>
    <dgm:pt modelId="{42007EF4-717C-429C-B755-113DC4B5E584}" type="parTrans" cxnId="{6B9BC039-80E5-40DE-A597-3027C5E2EA23}">
      <dgm:prSet/>
      <dgm:spPr/>
      <dgm:t>
        <a:bodyPr/>
        <a:lstStyle/>
        <a:p>
          <a:endParaRPr lang="ru-RU"/>
        </a:p>
      </dgm:t>
    </dgm:pt>
    <dgm:pt modelId="{87450734-FCAE-4856-B8FD-314BBAA5B838}" type="sibTrans" cxnId="{6B9BC039-80E5-40DE-A597-3027C5E2EA23}">
      <dgm:prSet/>
      <dgm:spPr/>
      <dgm:t>
        <a:bodyPr/>
        <a:lstStyle/>
        <a:p>
          <a:endParaRPr lang="ru-RU"/>
        </a:p>
      </dgm:t>
    </dgm:pt>
    <dgm:pt modelId="{2AFE1800-75B6-4BEF-B6A2-8AF97FB1736C}">
      <dgm:prSet custT="1"/>
      <dgm:spPr>
        <a:solidFill>
          <a:srgbClr val="00B0F0"/>
        </a:solidFill>
        <a:ln>
          <a:solidFill>
            <a:srgbClr val="0070C0"/>
          </a:solidFill>
        </a:ln>
      </dgm:spPr>
      <dgm:t>
        <a:bodyPr anchor="t"/>
        <a:lstStyle/>
        <a:p>
          <a:pPr marR="0" eaLnBrk="1" fontAlgn="auto" latinLnBrk="0" hangingPunct="1">
            <a:spcAft>
              <a:spcPts val="0"/>
            </a:spcAft>
            <a:buClrTx/>
            <a:buSzTx/>
            <a:buFontTx/>
            <a:tabLst/>
            <a:defRPr/>
          </a:pPr>
          <a:r>
            <a:rPr lang="ru-RU" sz="1800" b="1" dirty="0" smtClean="0"/>
            <a:t>Рабочая группа </a:t>
          </a:r>
        </a:p>
        <a:p>
          <a:pPr marR="0" eaLnBrk="1" fontAlgn="auto" latinLnBrk="0" hangingPunct="1">
            <a:spcAft>
              <a:spcPts val="0"/>
            </a:spcAft>
            <a:buClrTx/>
            <a:buSzTx/>
            <a:buFontTx/>
            <a:tabLst/>
            <a:defRPr/>
          </a:pPr>
          <a:r>
            <a:rPr lang="ru-RU" sz="1700" b="1" dirty="0" smtClean="0"/>
            <a:t>по организации, координации и контролю деятельности по оценке и присвоению профессиональных квалификаций </a:t>
          </a:r>
        </a:p>
        <a:p>
          <a:pPr marR="0" eaLnBrk="1" fontAlgn="auto" latinLnBrk="0" hangingPunct="1">
            <a:spcAft>
              <a:spcPts val="0"/>
            </a:spcAft>
            <a:buClrTx/>
            <a:buSzTx/>
            <a:buFontTx/>
            <a:tabLst/>
            <a:defRPr/>
          </a:pPr>
          <a:endParaRPr lang="ru-RU" sz="800" b="1" dirty="0" smtClean="0">
            <a:solidFill>
              <a:schemeClr val="tx1"/>
            </a:solidFill>
          </a:endParaRPr>
        </a:p>
        <a:p>
          <a:pPr marR="0" eaLnBrk="1" fontAlgn="auto" latinLnBrk="0" hangingPunct="1">
            <a:spcAft>
              <a:spcPct val="35000"/>
            </a:spcAft>
            <a:buClrTx/>
            <a:buSzTx/>
            <a:buFontTx/>
            <a:tabLst/>
            <a:defRPr/>
          </a:pPr>
          <a:endParaRPr lang="ru-RU" sz="1500" b="1" dirty="0" smtClean="0"/>
        </a:p>
      </dgm:t>
    </dgm:pt>
    <dgm:pt modelId="{3AF8D556-561D-4070-A19B-FD4D5681A562}" type="parTrans" cxnId="{8E460E4F-EAD8-47A8-9AD8-ADEF7757396D}">
      <dgm:prSet/>
      <dgm:spPr/>
      <dgm:t>
        <a:bodyPr/>
        <a:lstStyle/>
        <a:p>
          <a:endParaRPr lang="ru-RU"/>
        </a:p>
      </dgm:t>
    </dgm:pt>
    <dgm:pt modelId="{46803F29-2F4D-496B-84AD-D837CEC1B1EC}" type="sibTrans" cxnId="{8E460E4F-EAD8-47A8-9AD8-ADEF7757396D}">
      <dgm:prSet/>
      <dgm:spPr/>
      <dgm:t>
        <a:bodyPr/>
        <a:lstStyle/>
        <a:p>
          <a:endParaRPr lang="ru-RU"/>
        </a:p>
      </dgm:t>
    </dgm:pt>
    <dgm:pt modelId="{87ABCA3B-AC9D-4132-A8B5-A3265ADEC9AA}">
      <dgm:prSet custT="1"/>
      <dgm:spPr>
        <a:solidFill>
          <a:schemeClr val="accent4"/>
        </a:solidFill>
        <a:ln>
          <a:solidFill>
            <a:schemeClr val="accent2"/>
          </a:solidFill>
        </a:ln>
      </dgm:spPr>
      <dgm:t>
        <a:bodyPr anchor="t"/>
        <a:lstStyle/>
        <a:p>
          <a:pPr marR="0" eaLnBrk="1" fontAlgn="auto" latinLnBrk="0" hangingPunct="1">
            <a:lnSpc>
              <a:spcPct val="90000"/>
            </a:lnSpc>
            <a:spcAft>
              <a:spcPts val="0"/>
            </a:spcAft>
            <a:buClrTx/>
            <a:buSzTx/>
            <a:buFontTx/>
            <a:tabLst/>
            <a:defRPr/>
          </a:pPr>
          <a:r>
            <a:rPr lang="ru-RU" sz="1800" b="1" dirty="0" smtClean="0"/>
            <a:t>Рабочая группа </a:t>
          </a:r>
        </a:p>
        <a:p>
          <a:pPr marR="0" eaLnBrk="1" fontAlgn="auto" latinLnBrk="0" hangingPunct="1">
            <a:lnSpc>
              <a:spcPct val="90000"/>
            </a:lnSpc>
            <a:spcAft>
              <a:spcPts val="0"/>
            </a:spcAft>
            <a:buClrTx/>
            <a:buSzTx/>
            <a:buFontTx/>
            <a:tabLst/>
            <a:defRPr/>
          </a:pPr>
          <a:r>
            <a:rPr lang="ru-RU" sz="1800" b="1" dirty="0" smtClean="0"/>
            <a:t>по проведению мониторинга рынка труда</a:t>
          </a:r>
          <a:endParaRPr lang="ru-RU" sz="1500" b="1" dirty="0" smtClean="0"/>
        </a:p>
        <a:p>
          <a:pPr marR="0" eaLnBrk="1" fontAlgn="auto" latinLnBrk="0" hangingPunct="1">
            <a:lnSpc>
              <a:spcPct val="90000"/>
            </a:lnSpc>
            <a:spcAft>
              <a:spcPts val="0"/>
            </a:spcAft>
            <a:buClrTx/>
            <a:buSzTx/>
            <a:buFontTx/>
            <a:tabLst/>
            <a:defRPr/>
          </a:pPr>
          <a:endParaRPr lang="ru-RU" sz="1500" b="1" dirty="0" smtClean="0"/>
        </a:p>
        <a:p>
          <a:pPr marR="0" eaLnBrk="1" fontAlgn="auto" latinLnBrk="0" hangingPunct="1">
            <a:lnSpc>
              <a:spcPct val="90000"/>
            </a:lnSpc>
            <a:spcAft>
              <a:spcPts val="0"/>
            </a:spcAft>
            <a:buClrTx/>
            <a:buSzTx/>
            <a:buFontTx/>
            <a:tabLst/>
            <a:defRPr/>
          </a:pPr>
          <a:endParaRPr lang="ru-RU" sz="1500" b="1" dirty="0" smtClean="0"/>
        </a:p>
        <a:p>
          <a:pPr marR="0" eaLnBrk="1" fontAlgn="auto" latinLnBrk="0" hangingPunct="1">
            <a:lnSpc>
              <a:spcPct val="100000"/>
            </a:lnSpc>
            <a:spcAft>
              <a:spcPts val="0"/>
            </a:spcAft>
            <a:buClrTx/>
            <a:buSzTx/>
            <a:buFontTx/>
            <a:tabLst/>
            <a:defRPr/>
          </a:pPr>
          <a:endParaRPr lang="ru-RU" sz="1600" b="1" dirty="0" smtClean="0">
            <a:solidFill>
              <a:schemeClr val="tx1"/>
            </a:solidFill>
          </a:endParaRPr>
        </a:p>
        <a:p>
          <a:pPr marR="0" eaLnBrk="1" fontAlgn="auto" latinLnBrk="0" hangingPunct="1">
            <a:lnSpc>
              <a:spcPct val="100000"/>
            </a:lnSpc>
            <a:spcAft>
              <a:spcPts val="0"/>
            </a:spcAft>
            <a:buClrTx/>
            <a:buSzTx/>
            <a:buFontTx/>
            <a:tabLst/>
            <a:defRPr/>
          </a:pPr>
          <a:endParaRPr lang="ru-RU" sz="1600" b="1" dirty="0" smtClean="0">
            <a:solidFill>
              <a:schemeClr val="tx1"/>
            </a:solidFill>
          </a:endParaRPr>
        </a:p>
        <a:p>
          <a:pPr marR="0" eaLnBrk="1" fontAlgn="auto" latinLnBrk="0" hangingPunct="1">
            <a:lnSpc>
              <a:spcPct val="90000"/>
            </a:lnSpc>
            <a:spcAft>
              <a:spcPct val="35000"/>
            </a:spcAft>
            <a:buClrTx/>
            <a:buSzTx/>
            <a:buFontTx/>
            <a:tabLst/>
            <a:defRPr/>
          </a:pPr>
          <a:endParaRPr lang="ru-RU" sz="1500" b="1" dirty="0" smtClean="0"/>
        </a:p>
      </dgm:t>
    </dgm:pt>
    <dgm:pt modelId="{440DF44F-CBF5-428E-815C-8C98057F52D1}" type="parTrans" cxnId="{7628A9A2-B9EB-4BE5-A280-5AE18DE076D9}">
      <dgm:prSet/>
      <dgm:spPr/>
      <dgm:t>
        <a:bodyPr/>
        <a:lstStyle/>
        <a:p>
          <a:endParaRPr lang="ru-RU"/>
        </a:p>
      </dgm:t>
    </dgm:pt>
    <dgm:pt modelId="{ED3127FF-37C1-45D6-94AB-2A4CFD555F76}" type="sibTrans" cxnId="{7628A9A2-B9EB-4BE5-A280-5AE18DE076D9}">
      <dgm:prSet/>
      <dgm:spPr/>
      <dgm:t>
        <a:bodyPr/>
        <a:lstStyle/>
        <a:p>
          <a:endParaRPr lang="ru-RU"/>
        </a:p>
      </dgm:t>
    </dgm:pt>
    <dgm:pt modelId="{C127D54E-D670-437B-86E1-BC8E8590C7AF}" type="pres">
      <dgm:prSet presAssocID="{8673E9DE-77D7-4AAD-B860-486FDC7A5A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9C9751-C14E-4776-86E4-0252E881B5CF}" type="pres">
      <dgm:prSet presAssocID="{757C9CC1-5863-4234-8FE9-F7E2B997DEA4}" presName="vertOne" presStyleCnt="0"/>
      <dgm:spPr/>
    </dgm:pt>
    <dgm:pt modelId="{0DF62DF2-00B1-4219-8526-C3BDEE57F339}" type="pres">
      <dgm:prSet presAssocID="{757C9CC1-5863-4234-8FE9-F7E2B997DEA4}" presName="txOne" presStyleLbl="node0" presStyleIdx="0" presStyleCnt="1" custScaleX="54884" custScaleY="69330" custLinFactNeighborX="-558" custLinFactNeighborY="104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ACE211-D4EF-4D6D-9369-710F19DEEAD5}" type="pres">
      <dgm:prSet presAssocID="{757C9CC1-5863-4234-8FE9-F7E2B997DEA4}" presName="parTransOne" presStyleCnt="0"/>
      <dgm:spPr/>
    </dgm:pt>
    <dgm:pt modelId="{2D62C3E6-0112-4E9E-A6AF-A2756A24425C}" type="pres">
      <dgm:prSet presAssocID="{757C9CC1-5863-4234-8FE9-F7E2B997DEA4}" presName="horzOne" presStyleCnt="0"/>
      <dgm:spPr/>
    </dgm:pt>
    <dgm:pt modelId="{61F1C41C-D051-459F-96A5-65FAF1133122}" type="pres">
      <dgm:prSet presAssocID="{185793E3-8573-4CA4-9BE0-560DD28D686A}" presName="vertTwo" presStyleCnt="0"/>
      <dgm:spPr/>
    </dgm:pt>
    <dgm:pt modelId="{0400789A-A24C-4EC0-8EDC-F73DF789826B}" type="pres">
      <dgm:prSet presAssocID="{185793E3-8573-4CA4-9BE0-560DD28D686A}" presName="txTwo" presStyleLbl="node2" presStyleIdx="0" presStyleCnt="5" custScaleY="1356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858469-0872-4D78-9BBA-6F8B40DBB6FD}" type="pres">
      <dgm:prSet presAssocID="{185793E3-8573-4CA4-9BE0-560DD28D686A}" presName="horzTwo" presStyleCnt="0"/>
      <dgm:spPr/>
    </dgm:pt>
    <dgm:pt modelId="{62B33A64-4637-4EE0-BAE1-50DDB5A265B6}" type="pres">
      <dgm:prSet presAssocID="{DA0B72EF-3A59-43C9-A116-5A8FC92225B9}" presName="sibSpaceTwo" presStyleCnt="0"/>
      <dgm:spPr/>
    </dgm:pt>
    <dgm:pt modelId="{4080EFCA-B6E9-4153-9774-9F6D44E37A2B}" type="pres">
      <dgm:prSet presAssocID="{87ABCA3B-AC9D-4132-A8B5-A3265ADEC9AA}" presName="vertTwo" presStyleCnt="0"/>
      <dgm:spPr/>
    </dgm:pt>
    <dgm:pt modelId="{571AF9B8-84EE-49B5-B9CB-50DCD54F0040}" type="pres">
      <dgm:prSet presAssocID="{87ABCA3B-AC9D-4132-A8B5-A3265ADEC9AA}" presName="txTwo" presStyleLbl="node2" presStyleIdx="1" presStyleCnt="5" custScaleY="136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BA5AFD-9B43-4B1A-B396-5E1E4687B7E8}" type="pres">
      <dgm:prSet presAssocID="{87ABCA3B-AC9D-4132-A8B5-A3265ADEC9AA}" presName="horzTwo" presStyleCnt="0"/>
      <dgm:spPr/>
    </dgm:pt>
    <dgm:pt modelId="{EFBDBEA0-EB5E-4F93-9690-06ED6F78EE81}" type="pres">
      <dgm:prSet presAssocID="{ED3127FF-37C1-45D6-94AB-2A4CFD555F76}" presName="sibSpaceTwo" presStyleCnt="0"/>
      <dgm:spPr/>
    </dgm:pt>
    <dgm:pt modelId="{23F38E2A-D5A3-44C7-A0EB-1331F39D641D}" type="pres">
      <dgm:prSet presAssocID="{52257BD7-9FC6-4749-BF73-56B58107DF0E}" presName="vertTwo" presStyleCnt="0"/>
      <dgm:spPr/>
    </dgm:pt>
    <dgm:pt modelId="{CE81F49A-9FB8-4EE6-9AE1-C0D6D1FBCA54}" type="pres">
      <dgm:prSet presAssocID="{52257BD7-9FC6-4749-BF73-56B58107DF0E}" presName="txTwo" presStyleLbl="node2" presStyleIdx="2" presStyleCnt="5" custScaleY="135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A2B2D5-16B6-45DC-BC2C-5B8761E1BF31}" type="pres">
      <dgm:prSet presAssocID="{52257BD7-9FC6-4749-BF73-56B58107DF0E}" presName="horzTwo" presStyleCnt="0"/>
      <dgm:spPr/>
    </dgm:pt>
    <dgm:pt modelId="{B7F84FC0-CC11-407C-97D5-449BC1BE0AD5}" type="pres">
      <dgm:prSet presAssocID="{FC21B14B-7B70-41F6-A71A-D5882EF5BE09}" presName="sibSpaceTwo" presStyleCnt="0"/>
      <dgm:spPr/>
    </dgm:pt>
    <dgm:pt modelId="{621C107F-DCBF-4391-B0BA-C12FFD66C2DF}" type="pres">
      <dgm:prSet presAssocID="{2AFE1800-75B6-4BEF-B6A2-8AF97FB1736C}" presName="vertTwo" presStyleCnt="0"/>
      <dgm:spPr/>
    </dgm:pt>
    <dgm:pt modelId="{0415D249-2F37-41CB-A1E5-AB9349AF0252}" type="pres">
      <dgm:prSet presAssocID="{2AFE1800-75B6-4BEF-B6A2-8AF97FB1736C}" presName="txTwo" presStyleLbl="node2" presStyleIdx="3" presStyleCnt="5" custScaleY="1355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3C76F2-0E38-497C-8E3B-5E53C71B1C08}" type="pres">
      <dgm:prSet presAssocID="{2AFE1800-75B6-4BEF-B6A2-8AF97FB1736C}" presName="horzTwo" presStyleCnt="0"/>
      <dgm:spPr/>
    </dgm:pt>
    <dgm:pt modelId="{0584E340-84AD-41B1-B7CC-B043E6B90D84}" type="pres">
      <dgm:prSet presAssocID="{46803F29-2F4D-496B-84AD-D837CEC1B1EC}" presName="sibSpaceTwo" presStyleCnt="0"/>
      <dgm:spPr/>
    </dgm:pt>
    <dgm:pt modelId="{592EA345-8129-4D20-A09D-803A66138CE8}" type="pres">
      <dgm:prSet presAssocID="{93BF2CF7-E380-46B2-9BBA-1410DFDA724F}" presName="vertTwo" presStyleCnt="0"/>
      <dgm:spPr/>
    </dgm:pt>
    <dgm:pt modelId="{06324709-FC11-489D-8389-C89B75138D9D}" type="pres">
      <dgm:prSet presAssocID="{93BF2CF7-E380-46B2-9BBA-1410DFDA724F}" presName="txTwo" presStyleLbl="node2" presStyleIdx="4" presStyleCnt="5" custScaleY="135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5EB87C-D427-4142-A632-6F057E1820BD}" type="pres">
      <dgm:prSet presAssocID="{93BF2CF7-E380-46B2-9BBA-1410DFDA724F}" presName="horzTwo" presStyleCnt="0"/>
      <dgm:spPr/>
    </dgm:pt>
  </dgm:ptLst>
  <dgm:cxnLst>
    <dgm:cxn modelId="{C8813D7B-F535-4789-8543-AE58DB580CA1}" type="presOf" srcId="{93BF2CF7-E380-46B2-9BBA-1410DFDA724F}" destId="{06324709-FC11-489D-8389-C89B75138D9D}" srcOrd="0" destOrd="0" presId="urn:microsoft.com/office/officeart/2005/8/layout/hierarchy4"/>
    <dgm:cxn modelId="{66CFD9F7-C28F-4AC8-BCCF-C67A4C246258}" srcId="{757C9CC1-5863-4234-8FE9-F7E2B997DEA4}" destId="{185793E3-8573-4CA4-9BE0-560DD28D686A}" srcOrd="0" destOrd="0" parTransId="{28070C14-D5E8-42E6-9A47-6F3E3C81516E}" sibTransId="{DA0B72EF-3A59-43C9-A116-5A8FC92225B9}"/>
    <dgm:cxn modelId="{36D3CA61-EEAC-4B1E-BD7B-2513AF885FB9}" type="presOf" srcId="{2AFE1800-75B6-4BEF-B6A2-8AF97FB1736C}" destId="{0415D249-2F37-41CB-A1E5-AB9349AF0252}" srcOrd="0" destOrd="0" presId="urn:microsoft.com/office/officeart/2005/8/layout/hierarchy4"/>
    <dgm:cxn modelId="{7127B312-2BB4-40B8-86F4-49D42EC1AD4A}" type="presOf" srcId="{757C9CC1-5863-4234-8FE9-F7E2B997DEA4}" destId="{0DF62DF2-00B1-4219-8526-C3BDEE57F339}" srcOrd="0" destOrd="0" presId="urn:microsoft.com/office/officeart/2005/8/layout/hierarchy4"/>
    <dgm:cxn modelId="{394CFD76-1613-4B4B-BD34-5C994B7D314F}" type="presOf" srcId="{8673E9DE-77D7-4AAD-B860-486FDC7A5AFC}" destId="{C127D54E-D670-437B-86E1-BC8E8590C7AF}" srcOrd="0" destOrd="0" presId="urn:microsoft.com/office/officeart/2005/8/layout/hierarchy4"/>
    <dgm:cxn modelId="{7628A9A2-B9EB-4BE5-A280-5AE18DE076D9}" srcId="{757C9CC1-5863-4234-8FE9-F7E2B997DEA4}" destId="{87ABCA3B-AC9D-4132-A8B5-A3265ADEC9AA}" srcOrd="1" destOrd="0" parTransId="{440DF44F-CBF5-428E-815C-8C98057F52D1}" sibTransId="{ED3127FF-37C1-45D6-94AB-2A4CFD555F76}"/>
    <dgm:cxn modelId="{F7B7F9ED-8017-443A-8593-D77D9B61CA6F}" type="presOf" srcId="{52257BD7-9FC6-4749-BF73-56B58107DF0E}" destId="{CE81F49A-9FB8-4EE6-9AE1-C0D6D1FBCA54}" srcOrd="0" destOrd="0" presId="urn:microsoft.com/office/officeart/2005/8/layout/hierarchy4"/>
    <dgm:cxn modelId="{6B9BC039-80E5-40DE-A597-3027C5E2EA23}" srcId="{757C9CC1-5863-4234-8FE9-F7E2B997DEA4}" destId="{93BF2CF7-E380-46B2-9BBA-1410DFDA724F}" srcOrd="4" destOrd="0" parTransId="{42007EF4-717C-429C-B755-113DC4B5E584}" sibTransId="{87450734-FCAE-4856-B8FD-314BBAA5B838}"/>
    <dgm:cxn modelId="{A442BA73-1C49-4C61-844C-DCBA8DFFC1D8}" type="presOf" srcId="{185793E3-8573-4CA4-9BE0-560DD28D686A}" destId="{0400789A-A24C-4EC0-8EDC-F73DF789826B}" srcOrd="0" destOrd="0" presId="urn:microsoft.com/office/officeart/2005/8/layout/hierarchy4"/>
    <dgm:cxn modelId="{A3B2CC47-6BC3-482C-9745-4C49D00FC239}" type="presOf" srcId="{87ABCA3B-AC9D-4132-A8B5-A3265ADEC9AA}" destId="{571AF9B8-84EE-49B5-B9CB-50DCD54F0040}" srcOrd="0" destOrd="0" presId="urn:microsoft.com/office/officeart/2005/8/layout/hierarchy4"/>
    <dgm:cxn modelId="{38DFBBA1-9A1E-4550-B5A5-8FB293B97620}" srcId="{757C9CC1-5863-4234-8FE9-F7E2B997DEA4}" destId="{52257BD7-9FC6-4749-BF73-56B58107DF0E}" srcOrd="2" destOrd="0" parTransId="{2817A6C0-9E3E-4E4B-BE3F-9ACDDBD0D077}" sibTransId="{FC21B14B-7B70-41F6-A71A-D5882EF5BE09}"/>
    <dgm:cxn modelId="{0A2D98EE-CF07-45A5-8691-0B84B7A7C6DE}" srcId="{8673E9DE-77D7-4AAD-B860-486FDC7A5AFC}" destId="{757C9CC1-5863-4234-8FE9-F7E2B997DEA4}" srcOrd="0" destOrd="0" parTransId="{D04EEE37-2308-476A-8E87-4C6C979EDEDF}" sibTransId="{2C326BEC-803E-46C1-AC26-271824A3A106}"/>
    <dgm:cxn modelId="{8E460E4F-EAD8-47A8-9AD8-ADEF7757396D}" srcId="{757C9CC1-5863-4234-8FE9-F7E2B997DEA4}" destId="{2AFE1800-75B6-4BEF-B6A2-8AF97FB1736C}" srcOrd="3" destOrd="0" parTransId="{3AF8D556-561D-4070-A19B-FD4D5681A562}" sibTransId="{46803F29-2F4D-496B-84AD-D837CEC1B1EC}"/>
    <dgm:cxn modelId="{ADC52353-2109-419D-B1D0-9B07FD977C27}" type="presParOf" srcId="{C127D54E-D670-437B-86E1-BC8E8590C7AF}" destId="{809C9751-C14E-4776-86E4-0252E881B5CF}" srcOrd="0" destOrd="0" presId="urn:microsoft.com/office/officeart/2005/8/layout/hierarchy4"/>
    <dgm:cxn modelId="{CD16C807-DABB-432F-A92D-E8E8CD715C01}" type="presParOf" srcId="{809C9751-C14E-4776-86E4-0252E881B5CF}" destId="{0DF62DF2-00B1-4219-8526-C3BDEE57F339}" srcOrd="0" destOrd="0" presId="urn:microsoft.com/office/officeart/2005/8/layout/hierarchy4"/>
    <dgm:cxn modelId="{05422157-2E15-4C59-BF4F-6783DE00282F}" type="presParOf" srcId="{809C9751-C14E-4776-86E4-0252E881B5CF}" destId="{02ACE211-D4EF-4D6D-9369-710F19DEEAD5}" srcOrd="1" destOrd="0" presId="urn:microsoft.com/office/officeart/2005/8/layout/hierarchy4"/>
    <dgm:cxn modelId="{2B76019E-DE0C-4154-ADC1-0A3CC6E5B6ED}" type="presParOf" srcId="{809C9751-C14E-4776-86E4-0252E881B5CF}" destId="{2D62C3E6-0112-4E9E-A6AF-A2756A24425C}" srcOrd="2" destOrd="0" presId="urn:microsoft.com/office/officeart/2005/8/layout/hierarchy4"/>
    <dgm:cxn modelId="{510CEAB1-A773-4913-9CCF-45435A429D61}" type="presParOf" srcId="{2D62C3E6-0112-4E9E-A6AF-A2756A24425C}" destId="{61F1C41C-D051-459F-96A5-65FAF1133122}" srcOrd="0" destOrd="0" presId="urn:microsoft.com/office/officeart/2005/8/layout/hierarchy4"/>
    <dgm:cxn modelId="{2A7401CC-E398-4FDD-A422-C581CA407A1C}" type="presParOf" srcId="{61F1C41C-D051-459F-96A5-65FAF1133122}" destId="{0400789A-A24C-4EC0-8EDC-F73DF789826B}" srcOrd="0" destOrd="0" presId="urn:microsoft.com/office/officeart/2005/8/layout/hierarchy4"/>
    <dgm:cxn modelId="{440A1E24-C6B9-4364-B555-A8DF6141194C}" type="presParOf" srcId="{61F1C41C-D051-459F-96A5-65FAF1133122}" destId="{90858469-0872-4D78-9BBA-6F8B40DBB6FD}" srcOrd="1" destOrd="0" presId="urn:microsoft.com/office/officeart/2005/8/layout/hierarchy4"/>
    <dgm:cxn modelId="{E626C3AD-F75C-47B8-971A-F464E90680D1}" type="presParOf" srcId="{2D62C3E6-0112-4E9E-A6AF-A2756A24425C}" destId="{62B33A64-4637-4EE0-BAE1-50DDB5A265B6}" srcOrd="1" destOrd="0" presId="urn:microsoft.com/office/officeart/2005/8/layout/hierarchy4"/>
    <dgm:cxn modelId="{C6083B14-A5C5-4236-A8F2-8119F5CF8306}" type="presParOf" srcId="{2D62C3E6-0112-4E9E-A6AF-A2756A24425C}" destId="{4080EFCA-B6E9-4153-9774-9F6D44E37A2B}" srcOrd="2" destOrd="0" presId="urn:microsoft.com/office/officeart/2005/8/layout/hierarchy4"/>
    <dgm:cxn modelId="{B58435D5-6D34-42C0-AAFC-7EAB59E905C0}" type="presParOf" srcId="{4080EFCA-B6E9-4153-9774-9F6D44E37A2B}" destId="{571AF9B8-84EE-49B5-B9CB-50DCD54F0040}" srcOrd="0" destOrd="0" presId="urn:microsoft.com/office/officeart/2005/8/layout/hierarchy4"/>
    <dgm:cxn modelId="{90658615-CCE7-4DD5-802A-E6BB035FF59D}" type="presParOf" srcId="{4080EFCA-B6E9-4153-9774-9F6D44E37A2B}" destId="{8CBA5AFD-9B43-4B1A-B396-5E1E4687B7E8}" srcOrd="1" destOrd="0" presId="urn:microsoft.com/office/officeart/2005/8/layout/hierarchy4"/>
    <dgm:cxn modelId="{97F18E1E-DD61-4E65-82F9-9BF07BE73A14}" type="presParOf" srcId="{2D62C3E6-0112-4E9E-A6AF-A2756A24425C}" destId="{EFBDBEA0-EB5E-4F93-9690-06ED6F78EE81}" srcOrd="3" destOrd="0" presId="urn:microsoft.com/office/officeart/2005/8/layout/hierarchy4"/>
    <dgm:cxn modelId="{AB730993-01E6-4F1F-BDFE-CFDC8DA10E09}" type="presParOf" srcId="{2D62C3E6-0112-4E9E-A6AF-A2756A24425C}" destId="{23F38E2A-D5A3-44C7-A0EB-1331F39D641D}" srcOrd="4" destOrd="0" presId="urn:microsoft.com/office/officeart/2005/8/layout/hierarchy4"/>
    <dgm:cxn modelId="{B98B433B-EE7F-4CC9-A44A-58E081479A10}" type="presParOf" srcId="{23F38E2A-D5A3-44C7-A0EB-1331F39D641D}" destId="{CE81F49A-9FB8-4EE6-9AE1-C0D6D1FBCA54}" srcOrd="0" destOrd="0" presId="urn:microsoft.com/office/officeart/2005/8/layout/hierarchy4"/>
    <dgm:cxn modelId="{6797E392-5A75-4004-AE4C-C020554F45ED}" type="presParOf" srcId="{23F38E2A-D5A3-44C7-A0EB-1331F39D641D}" destId="{D8A2B2D5-16B6-45DC-BC2C-5B8761E1BF31}" srcOrd="1" destOrd="0" presId="urn:microsoft.com/office/officeart/2005/8/layout/hierarchy4"/>
    <dgm:cxn modelId="{BF849467-267D-4015-900E-963888BCEF11}" type="presParOf" srcId="{2D62C3E6-0112-4E9E-A6AF-A2756A24425C}" destId="{B7F84FC0-CC11-407C-97D5-449BC1BE0AD5}" srcOrd="5" destOrd="0" presId="urn:microsoft.com/office/officeart/2005/8/layout/hierarchy4"/>
    <dgm:cxn modelId="{41FE8A89-0469-4426-A7CA-5D0F83690054}" type="presParOf" srcId="{2D62C3E6-0112-4E9E-A6AF-A2756A24425C}" destId="{621C107F-DCBF-4391-B0BA-C12FFD66C2DF}" srcOrd="6" destOrd="0" presId="urn:microsoft.com/office/officeart/2005/8/layout/hierarchy4"/>
    <dgm:cxn modelId="{73AF1DFB-6083-4212-AAD0-E8A0770B4E5F}" type="presParOf" srcId="{621C107F-DCBF-4391-B0BA-C12FFD66C2DF}" destId="{0415D249-2F37-41CB-A1E5-AB9349AF0252}" srcOrd="0" destOrd="0" presId="urn:microsoft.com/office/officeart/2005/8/layout/hierarchy4"/>
    <dgm:cxn modelId="{079AD651-C438-4E7D-AB71-669B0C21D640}" type="presParOf" srcId="{621C107F-DCBF-4391-B0BA-C12FFD66C2DF}" destId="{563C76F2-0E38-497C-8E3B-5E53C71B1C08}" srcOrd="1" destOrd="0" presId="urn:microsoft.com/office/officeart/2005/8/layout/hierarchy4"/>
    <dgm:cxn modelId="{2DBA7E60-BDC7-420F-A516-6BB2626C78D7}" type="presParOf" srcId="{2D62C3E6-0112-4E9E-A6AF-A2756A24425C}" destId="{0584E340-84AD-41B1-B7CC-B043E6B90D84}" srcOrd="7" destOrd="0" presId="urn:microsoft.com/office/officeart/2005/8/layout/hierarchy4"/>
    <dgm:cxn modelId="{A02EB415-C822-4C02-91AF-EA8C6727E5CB}" type="presParOf" srcId="{2D62C3E6-0112-4E9E-A6AF-A2756A24425C}" destId="{592EA345-8129-4D20-A09D-803A66138CE8}" srcOrd="8" destOrd="0" presId="urn:microsoft.com/office/officeart/2005/8/layout/hierarchy4"/>
    <dgm:cxn modelId="{06119466-45FF-41C0-BA8E-19176FB83A71}" type="presParOf" srcId="{592EA345-8129-4D20-A09D-803A66138CE8}" destId="{06324709-FC11-489D-8389-C89B75138D9D}" srcOrd="0" destOrd="0" presId="urn:microsoft.com/office/officeart/2005/8/layout/hierarchy4"/>
    <dgm:cxn modelId="{6D462A36-5C17-4961-9FC1-592EE0A586D0}" type="presParOf" srcId="{592EA345-8129-4D20-A09D-803A66138CE8}" destId="{F75EB87C-D427-4142-A632-6F057E1820B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76955B-E123-40D7-8FB7-BDE9E7C2BAC5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3E433E-D2C7-42E9-9BD1-2040253F29CB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2400" b="1" i="1" dirty="0" smtClean="0"/>
            <a:t>Утвержденные профессиональные стандарты</a:t>
          </a:r>
          <a:endParaRPr lang="ru-RU" sz="2400" b="1" dirty="0"/>
        </a:p>
      </dgm:t>
    </dgm:pt>
    <dgm:pt modelId="{FFCB371F-3A2F-4D69-9905-668D20633900}" type="parTrans" cxnId="{8CA507E8-5C6C-4FE0-B985-8A378FDE1E54}">
      <dgm:prSet/>
      <dgm:spPr/>
      <dgm:t>
        <a:bodyPr/>
        <a:lstStyle/>
        <a:p>
          <a:endParaRPr lang="ru-RU"/>
        </a:p>
      </dgm:t>
    </dgm:pt>
    <dgm:pt modelId="{9870BE85-3337-40F5-AA7A-205F829FA89F}" type="sibTrans" cxnId="{8CA507E8-5C6C-4FE0-B985-8A378FDE1E54}">
      <dgm:prSet/>
      <dgm:spPr/>
      <dgm:t>
        <a:bodyPr/>
        <a:lstStyle/>
        <a:p>
          <a:endParaRPr lang="ru-RU"/>
        </a:p>
      </dgm:t>
    </dgm:pt>
    <dgm:pt modelId="{E74B37A4-B58D-4BCB-85A5-34FC419857CE}">
      <dgm:prSet phldrT="[Текст]"/>
      <dgm:spPr/>
      <dgm:t>
        <a:bodyPr/>
        <a:lstStyle/>
        <a:p>
          <a:pPr marL="57150" indent="0"/>
          <a:endParaRPr lang="ru-RU" sz="1000" dirty="0">
            <a:solidFill>
              <a:schemeClr val="tx1"/>
            </a:solidFill>
          </a:endParaRPr>
        </a:p>
      </dgm:t>
    </dgm:pt>
    <dgm:pt modelId="{B44BF02E-101D-4FAE-A971-54136515725C}" type="parTrans" cxnId="{6296238F-73C6-4FE3-988E-594B82F3F79E}">
      <dgm:prSet/>
      <dgm:spPr/>
      <dgm:t>
        <a:bodyPr/>
        <a:lstStyle/>
        <a:p>
          <a:endParaRPr lang="ru-RU"/>
        </a:p>
      </dgm:t>
    </dgm:pt>
    <dgm:pt modelId="{AA089258-7CE1-4A8A-B910-5BEC013E385C}" type="sibTrans" cxnId="{6296238F-73C6-4FE3-988E-594B82F3F79E}">
      <dgm:prSet/>
      <dgm:spPr/>
      <dgm:t>
        <a:bodyPr/>
        <a:lstStyle/>
        <a:p>
          <a:endParaRPr lang="ru-RU"/>
        </a:p>
      </dgm:t>
    </dgm:pt>
    <dgm:pt modelId="{A47B3192-EEEF-4563-B842-35C81F6119DE}">
      <dgm:prSet phldrT="[Текст]"/>
      <dgm:spPr/>
      <dgm:t>
        <a:bodyPr/>
        <a:lstStyle/>
        <a:p>
          <a:endParaRPr lang="ru-RU" sz="2000" dirty="0">
            <a:solidFill>
              <a:schemeClr val="tx1"/>
            </a:solidFill>
          </a:endParaRPr>
        </a:p>
      </dgm:t>
    </dgm:pt>
    <dgm:pt modelId="{9F65C173-A730-4688-817E-59A33C43C6CA}" type="parTrans" cxnId="{AA11FE56-B5A8-4852-A592-F3C0BF2E8B4C}">
      <dgm:prSet/>
      <dgm:spPr/>
      <dgm:t>
        <a:bodyPr/>
        <a:lstStyle/>
        <a:p>
          <a:endParaRPr lang="ru-RU"/>
        </a:p>
      </dgm:t>
    </dgm:pt>
    <dgm:pt modelId="{EF34177F-2D2F-4CB9-98BC-D9B7A4BEC3AC}" type="sibTrans" cxnId="{AA11FE56-B5A8-4852-A592-F3C0BF2E8B4C}">
      <dgm:prSet/>
      <dgm:spPr/>
      <dgm:t>
        <a:bodyPr/>
        <a:lstStyle/>
        <a:p>
          <a:endParaRPr lang="ru-RU"/>
        </a:p>
      </dgm:t>
    </dgm:pt>
    <dgm:pt modelId="{174BF81C-4A33-4CC8-972B-90814BD4615E}">
      <dgm:prSet phldrT="[Текст]" custT="1"/>
      <dgm:spPr/>
      <dgm:t>
        <a:bodyPr/>
        <a:lstStyle/>
        <a:p>
          <a:pPr marL="447675" indent="-269875"/>
          <a:r>
            <a:rPr lang="ru-RU" sz="1800" dirty="0" smtClean="0">
              <a:solidFill>
                <a:schemeClr val="tx1"/>
              </a:solidFill>
            </a:rPr>
            <a:t>Специалист по управлению персоналом </a:t>
          </a:r>
          <a:r>
            <a:rPr lang="ru-RU" sz="1400" dirty="0" smtClean="0">
              <a:solidFill>
                <a:schemeClr val="tx1"/>
              </a:solidFill>
            </a:rPr>
            <a:t>(ПРИКАЗ Минтруда РФ от 6 октября 2015 г. № 691н)</a:t>
          </a:r>
          <a:endParaRPr lang="ru-RU" sz="1400" dirty="0">
            <a:solidFill>
              <a:schemeClr val="tx1"/>
            </a:solidFill>
          </a:endParaRPr>
        </a:p>
      </dgm:t>
    </dgm:pt>
    <dgm:pt modelId="{43013C62-48FE-401C-AA4A-D6B2C064B050}" type="parTrans" cxnId="{95E39A84-DD37-4A86-92E2-D184F4E8C766}">
      <dgm:prSet/>
      <dgm:spPr/>
      <dgm:t>
        <a:bodyPr/>
        <a:lstStyle/>
        <a:p>
          <a:endParaRPr lang="ru-RU"/>
        </a:p>
      </dgm:t>
    </dgm:pt>
    <dgm:pt modelId="{45936D0F-43C2-4344-A6DF-5BF0FE721221}" type="sibTrans" cxnId="{95E39A84-DD37-4A86-92E2-D184F4E8C766}">
      <dgm:prSet/>
      <dgm:spPr/>
      <dgm:t>
        <a:bodyPr/>
        <a:lstStyle/>
        <a:p>
          <a:endParaRPr lang="ru-RU"/>
        </a:p>
      </dgm:t>
    </dgm:pt>
    <dgm:pt modelId="{C973446D-2FD8-4860-96E6-1C2707CCBF50}">
      <dgm:prSet phldrT="[Текст]"/>
      <dgm:spPr/>
      <dgm:t>
        <a:bodyPr/>
        <a:lstStyle/>
        <a:p>
          <a:endParaRPr lang="ru-RU" sz="2000" dirty="0">
            <a:solidFill>
              <a:schemeClr val="tx1"/>
            </a:solidFill>
          </a:endParaRPr>
        </a:p>
      </dgm:t>
    </dgm:pt>
    <dgm:pt modelId="{7EAEB3A7-3554-4A1F-BFBD-6000016DF1C7}" type="parTrans" cxnId="{5DEEC8DD-0191-4CF2-A7BD-C401B37F35C9}">
      <dgm:prSet/>
      <dgm:spPr/>
      <dgm:t>
        <a:bodyPr/>
        <a:lstStyle/>
        <a:p>
          <a:endParaRPr lang="ru-RU"/>
        </a:p>
      </dgm:t>
    </dgm:pt>
    <dgm:pt modelId="{FD0E23DF-4DA7-4B66-BD62-FD837DD3500A}" type="sibTrans" cxnId="{5DEEC8DD-0191-4CF2-A7BD-C401B37F35C9}">
      <dgm:prSet/>
      <dgm:spPr/>
      <dgm:t>
        <a:bodyPr/>
        <a:lstStyle/>
        <a:p>
          <a:endParaRPr lang="ru-RU"/>
        </a:p>
      </dgm:t>
    </dgm:pt>
    <dgm:pt modelId="{96AEFF59-C457-40C3-8997-08B4747E4240}">
      <dgm:prSet phldrT="[Текст]" custT="1"/>
      <dgm:spPr/>
      <dgm:t>
        <a:bodyPr/>
        <a:lstStyle/>
        <a:p>
          <a:pPr marL="171450" indent="0"/>
          <a:endParaRPr lang="ru-RU" sz="1800" dirty="0">
            <a:solidFill>
              <a:schemeClr val="tx1"/>
            </a:solidFill>
          </a:endParaRPr>
        </a:p>
      </dgm:t>
    </dgm:pt>
    <dgm:pt modelId="{97ABCD8C-CAE2-462D-A959-FF96CBB2276C}" type="parTrans" cxnId="{22328359-44DF-4D83-BDA9-42AF6AE6B001}">
      <dgm:prSet/>
      <dgm:spPr/>
      <dgm:t>
        <a:bodyPr/>
        <a:lstStyle/>
        <a:p>
          <a:endParaRPr lang="ru-RU"/>
        </a:p>
      </dgm:t>
    </dgm:pt>
    <dgm:pt modelId="{F9CA3319-EEE9-4519-8056-C036CB1FDD60}" type="sibTrans" cxnId="{22328359-44DF-4D83-BDA9-42AF6AE6B001}">
      <dgm:prSet/>
      <dgm:spPr/>
      <dgm:t>
        <a:bodyPr/>
        <a:lstStyle/>
        <a:p>
          <a:endParaRPr lang="ru-RU"/>
        </a:p>
      </dgm:t>
    </dgm:pt>
    <dgm:pt modelId="{5D9C76C5-6E80-4973-BDDB-8C9FF42534F8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3800789-2F04-49AE-BF1A-9FE85DD05710}" type="sibTrans" cxnId="{87E0488C-513F-47AE-98E2-FF15A123F66B}">
      <dgm:prSet/>
      <dgm:spPr/>
      <dgm:t>
        <a:bodyPr/>
        <a:lstStyle/>
        <a:p>
          <a:endParaRPr lang="ru-RU"/>
        </a:p>
      </dgm:t>
    </dgm:pt>
    <dgm:pt modelId="{0FB44EA3-698E-4C75-8944-35316326E192}" type="parTrans" cxnId="{87E0488C-513F-47AE-98E2-FF15A123F66B}">
      <dgm:prSet/>
      <dgm:spPr/>
      <dgm:t>
        <a:bodyPr/>
        <a:lstStyle/>
        <a:p>
          <a:endParaRPr lang="ru-RU"/>
        </a:p>
      </dgm:t>
    </dgm:pt>
    <dgm:pt modelId="{CC070874-5C92-4D64-95A4-7FFE43481D59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</a:endParaRPr>
        </a:p>
      </dgm:t>
    </dgm:pt>
    <dgm:pt modelId="{833D8F7F-2222-4A36-92AA-F10D3E673BAC}" type="sibTrans" cxnId="{3FFF58E6-C48E-4CB9-85A2-6AF56B00A877}">
      <dgm:prSet/>
      <dgm:spPr/>
      <dgm:t>
        <a:bodyPr/>
        <a:lstStyle/>
        <a:p>
          <a:endParaRPr lang="ru-RU"/>
        </a:p>
      </dgm:t>
    </dgm:pt>
    <dgm:pt modelId="{C2D7D022-3836-45EE-9469-6E0E01E9492B}" type="parTrans" cxnId="{3FFF58E6-C48E-4CB9-85A2-6AF56B00A877}">
      <dgm:prSet/>
      <dgm:spPr/>
      <dgm:t>
        <a:bodyPr/>
        <a:lstStyle/>
        <a:p>
          <a:endParaRPr lang="ru-RU"/>
        </a:p>
      </dgm:t>
    </dgm:pt>
    <dgm:pt modelId="{694F26F3-0D23-4C20-8157-82139C6B1740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i="1" dirty="0" smtClean="0">
              <a:solidFill>
                <a:schemeClr val="bg1"/>
              </a:solidFill>
            </a:rPr>
            <a:t>Профессиональные стандарты,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i="1" dirty="0" smtClean="0">
              <a:solidFill>
                <a:schemeClr val="bg1"/>
              </a:solidFill>
            </a:rPr>
            <a:t>запланированные к разработке</a:t>
          </a:r>
          <a:r>
            <a:rPr lang="ru-RU" sz="2200" b="1" dirty="0" smtClean="0">
              <a:solidFill>
                <a:schemeClr val="bg1"/>
              </a:solidFill>
            </a:rPr>
            <a:t/>
          </a:r>
          <a:br>
            <a:rPr lang="ru-RU" sz="2200" b="1" dirty="0" smtClean="0">
              <a:solidFill>
                <a:schemeClr val="bg1"/>
              </a:solidFill>
            </a:rPr>
          </a:br>
          <a:r>
            <a:rPr lang="ru-RU" sz="2200" b="1" i="1" dirty="0" smtClean="0">
              <a:solidFill>
                <a:schemeClr val="bg1"/>
              </a:solidFill>
            </a:rPr>
            <a:t>в 2016-2017 гг.:</a:t>
          </a:r>
          <a:endParaRPr lang="ru-RU" sz="2200" b="1" dirty="0"/>
        </a:p>
      </dgm:t>
    </dgm:pt>
    <dgm:pt modelId="{44C66CA7-E82C-46D8-A455-0DCD73284840}" type="sibTrans" cxnId="{06DA8DD6-6F5A-4C17-8652-9EF949FA241E}">
      <dgm:prSet/>
      <dgm:spPr/>
      <dgm:t>
        <a:bodyPr/>
        <a:lstStyle/>
        <a:p>
          <a:endParaRPr lang="ru-RU"/>
        </a:p>
      </dgm:t>
    </dgm:pt>
    <dgm:pt modelId="{F2542A40-FD36-45FA-B478-93B411BA853A}" type="parTrans" cxnId="{06DA8DD6-6F5A-4C17-8652-9EF949FA241E}">
      <dgm:prSet/>
      <dgm:spPr/>
      <dgm:t>
        <a:bodyPr/>
        <a:lstStyle/>
        <a:p>
          <a:endParaRPr lang="ru-RU"/>
        </a:p>
      </dgm:t>
    </dgm:pt>
    <dgm:pt modelId="{CBA10732-4172-4B75-A933-A244E1DBF681}">
      <dgm:prSet custT="1"/>
      <dgm:spPr/>
      <dgm:t>
        <a:bodyPr/>
        <a:lstStyle/>
        <a:p>
          <a:pPr marL="447675" indent="-269875"/>
          <a:r>
            <a:rPr lang="ru-RU" sz="1800" b="0" i="0" dirty="0" smtClean="0"/>
            <a:t>Специалист по подбору персонала</a:t>
          </a:r>
          <a:endParaRPr lang="ru-RU" sz="1800" dirty="0" smtClean="0">
            <a:solidFill>
              <a:schemeClr val="tx1"/>
            </a:solidFill>
          </a:endParaRPr>
        </a:p>
        <a:p>
          <a:pPr marL="171450" indent="0"/>
          <a:endParaRPr lang="ru-RU" dirty="0"/>
        </a:p>
      </dgm:t>
    </dgm:pt>
    <dgm:pt modelId="{36E38928-2827-4CC1-A35C-3EA64529AB40}" type="parTrans" cxnId="{0B447AA8-2540-4737-B217-F8E7E4C1D537}">
      <dgm:prSet/>
      <dgm:spPr/>
      <dgm:t>
        <a:bodyPr/>
        <a:lstStyle/>
        <a:p>
          <a:endParaRPr lang="ru-RU"/>
        </a:p>
      </dgm:t>
    </dgm:pt>
    <dgm:pt modelId="{E41C270D-0CE7-4241-80FF-D3A208805517}" type="sibTrans" cxnId="{0B447AA8-2540-4737-B217-F8E7E4C1D537}">
      <dgm:prSet/>
      <dgm:spPr/>
      <dgm:t>
        <a:bodyPr/>
        <a:lstStyle/>
        <a:p>
          <a:endParaRPr lang="ru-RU"/>
        </a:p>
      </dgm:t>
    </dgm:pt>
    <dgm:pt modelId="{B7B8E245-D789-418F-89FF-4BE12173E00A}">
      <dgm:prSet phldrT="[Текст]" custT="1"/>
      <dgm:spPr/>
      <dgm:t>
        <a:bodyPr/>
        <a:lstStyle/>
        <a:p>
          <a:pPr marL="171450" indent="0"/>
          <a:endParaRPr lang="ru-RU" sz="1800" dirty="0">
            <a:solidFill>
              <a:schemeClr val="tx1"/>
            </a:solidFill>
          </a:endParaRPr>
        </a:p>
      </dgm:t>
    </dgm:pt>
    <dgm:pt modelId="{695E5A7E-E9CE-4BC1-B687-1D2CDE338ED4}" type="parTrans" cxnId="{DA7C4C6A-62CF-4EB4-A789-0F05C83458D5}">
      <dgm:prSet/>
      <dgm:spPr/>
      <dgm:t>
        <a:bodyPr/>
        <a:lstStyle/>
        <a:p>
          <a:endParaRPr lang="ru-RU"/>
        </a:p>
      </dgm:t>
    </dgm:pt>
    <dgm:pt modelId="{411B203D-684C-4DC7-94EE-265B0A7E6DD9}" type="sibTrans" cxnId="{DA7C4C6A-62CF-4EB4-A789-0F05C83458D5}">
      <dgm:prSet/>
      <dgm:spPr/>
      <dgm:t>
        <a:bodyPr/>
        <a:lstStyle/>
        <a:p>
          <a:endParaRPr lang="ru-RU"/>
        </a:p>
      </dgm:t>
    </dgm:pt>
    <dgm:pt modelId="{101AC2C5-3867-4438-B28B-262D59FE3F45}">
      <dgm:prSet phldrT="[Текст]" custT="1"/>
      <dgm:spPr/>
      <dgm:t>
        <a:bodyPr/>
        <a:lstStyle/>
        <a:p>
          <a:pPr marL="447675" indent="-269875"/>
          <a:r>
            <a:rPr lang="ru-RU" sz="1800" dirty="0" smtClean="0">
              <a:solidFill>
                <a:schemeClr val="tx1"/>
              </a:solidFill>
            </a:rPr>
            <a:t>Специалист по подбору персонала (рекрутер) </a:t>
          </a:r>
          <a:r>
            <a:rPr lang="ru-RU" sz="1400" dirty="0" smtClean="0">
              <a:solidFill>
                <a:schemeClr val="tx1"/>
              </a:solidFill>
            </a:rPr>
            <a:t>(ПРИКАЗ Минтруда РФ от 9 октября 2015 г. N 717н)</a:t>
          </a:r>
          <a:endParaRPr lang="ru-RU" sz="1000" dirty="0">
            <a:solidFill>
              <a:schemeClr val="tx1"/>
            </a:solidFill>
          </a:endParaRPr>
        </a:p>
      </dgm:t>
    </dgm:pt>
    <dgm:pt modelId="{AE7C1E6F-E2E0-40FE-AD9D-3F7D7F204BB2}" type="parTrans" cxnId="{DB1913F4-C388-46FD-804A-12065F37B397}">
      <dgm:prSet/>
      <dgm:spPr/>
      <dgm:t>
        <a:bodyPr/>
        <a:lstStyle/>
        <a:p>
          <a:endParaRPr lang="ru-RU"/>
        </a:p>
      </dgm:t>
    </dgm:pt>
    <dgm:pt modelId="{56083B77-3A98-452F-AD32-68169D984750}" type="sibTrans" cxnId="{DB1913F4-C388-46FD-804A-12065F37B397}">
      <dgm:prSet/>
      <dgm:spPr/>
      <dgm:t>
        <a:bodyPr/>
        <a:lstStyle/>
        <a:p>
          <a:endParaRPr lang="ru-RU"/>
        </a:p>
      </dgm:t>
    </dgm:pt>
    <dgm:pt modelId="{31E5A451-E5F7-4DA7-83E3-784FF25ECE9A}">
      <dgm:prSet custT="1"/>
      <dgm:spPr/>
      <dgm:t>
        <a:bodyPr/>
        <a:lstStyle/>
        <a:p>
          <a:pPr marL="447675" indent="-269875"/>
          <a:r>
            <a:rPr lang="ru-RU" sz="1800" b="0" i="0" dirty="0" smtClean="0"/>
            <a:t>Специалист в области управления персоналом</a:t>
          </a:r>
          <a:endParaRPr lang="ru-RU" sz="1800" dirty="0"/>
        </a:p>
      </dgm:t>
    </dgm:pt>
    <dgm:pt modelId="{69CA4743-E366-4E19-89AC-CB6D000CD790}" type="parTrans" cxnId="{E8BD2473-AC52-4C67-A7B2-58C6CE4BF6E6}">
      <dgm:prSet/>
      <dgm:spPr/>
      <dgm:t>
        <a:bodyPr/>
        <a:lstStyle/>
        <a:p>
          <a:endParaRPr lang="ru-RU"/>
        </a:p>
      </dgm:t>
    </dgm:pt>
    <dgm:pt modelId="{DB99AE87-90C0-4875-ABC0-3366BEC92324}" type="sibTrans" cxnId="{E8BD2473-AC52-4C67-A7B2-58C6CE4BF6E6}">
      <dgm:prSet/>
      <dgm:spPr/>
      <dgm:t>
        <a:bodyPr/>
        <a:lstStyle/>
        <a:p>
          <a:endParaRPr lang="ru-RU"/>
        </a:p>
      </dgm:t>
    </dgm:pt>
    <dgm:pt modelId="{10B57169-6D01-4974-BCD9-E67E115126C3}">
      <dgm:prSet custT="1"/>
      <dgm:spPr/>
      <dgm:t>
        <a:bodyPr/>
        <a:lstStyle/>
        <a:p>
          <a:pPr marL="57150" indent="0"/>
          <a:endParaRPr lang="ru-RU" sz="1000" dirty="0"/>
        </a:p>
      </dgm:t>
    </dgm:pt>
    <dgm:pt modelId="{8ED28689-2B46-43D5-9969-007167E9E837}" type="parTrans" cxnId="{E07FF233-DA26-493B-8552-A01A355D19BD}">
      <dgm:prSet/>
      <dgm:spPr/>
      <dgm:t>
        <a:bodyPr/>
        <a:lstStyle/>
        <a:p>
          <a:endParaRPr lang="ru-RU"/>
        </a:p>
      </dgm:t>
    </dgm:pt>
    <dgm:pt modelId="{E6565049-8EC0-4396-85B7-B8EBEDD81CFA}" type="sibTrans" cxnId="{E07FF233-DA26-493B-8552-A01A355D19BD}">
      <dgm:prSet/>
      <dgm:spPr/>
      <dgm:t>
        <a:bodyPr/>
        <a:lstStyle/>
        <a:p>
          <a:endParaRPr lang="ru-RU"/>
        </a:p>
      </dgm:t>
    </dgm:pt>
    <dgm:pt modelId="{ED28830A-8037-416C-A5DD-35CBF4BC1685}">
      <dgm:prSet custT="1"/>
      <dgm:spPr/>
      <dgm:t>
        <a:bodyPr/>
        <a:lstStyle/>
        <a:p>
          <a:pPr marL="114300" indent="0"/>
          <a:endParaRPr lang="ru-RU" sz="1400" dirty="0" smtClean="0">
            <a:solidFill>
              <a:schemeClr val="tx1"/>
            </a:solidFill>
          </a:endParaRPr>
        </a:p>
      </dgm:t>
    </dgm:pt>
    <dgm:pt modelId="{BC74385F-235F-4B42-9302-0FE96A78010C}" type="parTrans" cxnId="{59B2001C-F074-4E1F-B9B0-51B5902EE2AD}">
      <dgm:prSet/>
      <dgm:spPr/>
      <dgm:t>
        <a:bodyPr/>
        <a:lstStyle/>
        <a:p>
          <a:endParaRPr lang="ru-RU"/>
        </a:p>
      </dgm:t>
    </dgm:pt>
    <dgm:pt modelId="{EBC65194-6A79-4461-8582-DD5DE11A4A73}" type="sibTrans" cxnId="{59B2001C-F074-4E1F-B9B0-51B5902EE2AD}">
      <dgm:prSet/>
      <dgm:spPr/>
      <dgm:t>
        <a:bodyPr/>
        <a:lstStyle/>
        <a:p>
          <a:endParaRPr lang="ru-RU"/>
        </a:p>
      </dgm:t>
    </dgm:pt>
    <dgm:pt modelId="{D5538935-8506-468F-A48C-0C87885896C4}" type="pres">
      <dgm:prSet presAssocID="{C176955B-E123-40D7-8FB7-BDE9E7C2BAC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C2D602-5F80-4007-AC9D-06A4BA262C44}" type="pres">
      <dgm:prSet presAssocID="{E43E433E-D2C7-42E9-9BD1-2040253F29CB}" presName="linNode" presStyleCnt="0"/>
      <dgm:spPr/>
    </dgm:pt>
    <dgm:pt modelId="{23D880C3-07FE-45FC-8449-A49EE8396EBF}" type="pres">
      <dgm:prSet presAssocID="{E43E433E-D2C7-42E9-9BD1-2040253F29CB}" presName="parentShp" presStyleLbl="node1" presStyleIdx="0" presStyleCnt="3" custScaleY="100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13CB0-189A-4AEB-9E44-1ACE053D7B3A}" type="pres">
      <dgm:prSet presAssocID="{E43E433E-D2C7-42E9-9BD1-2040253F29CB}" presName="childShp" presStyleLbl="bgAccFollowNode1" presStyleIdx="0" presStyleCnt="3" custScaleY="109109" custLinFactNeighborX="122" custLinFactNeighborY="-8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094A3-2FF4-4140-9C47-814C08DB3117}" type="pres">
      <dgm:prSet presAssocID="{9870BE85-3337-40F5-AA7A-205F829FA89F}" presName="spacing" presStyleCnt="0"/>
      <dgm:spPr/>
    </dgm:pt>
    <dgm:pt modelId="{A61C3A58-CB6C-494D-B163-C21ABD5358CC}" type="pres">
      <dgm:prSet presAssocID="{694F26F3-0D23-4C20-8157-82139C6B1740}" presName="linNode" presStyleCnt="0"/>
      <dgm:spPr/>
    </dgm:pt>
    <dgm:pt modelId="{AF904856-BCD2-4E56-9C1B-195D5B6A021D}" type="pres">
      <dgm:prSet presAssocID="{694F26F3-0D23-4C20-8157-82139C6B1740}" presName="parentShp" presStyleLbl="node1" presStyleIdx="1" presStyleCnt="3" custScaleY="151430" custLinFactNeighborX="-81" custLinFactNeighborY="-4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4A7DF-6ABC-44E6-AF46-F59F1E86F3AC}" type="pres">
      <dgm:prSet presAssocID="{694F26F3-0D23-4C20-8157-82139C6B1740}" presName="childShp" presStyleLbl="bgAccFollowNode1" presStyleIdx="1" presStyleCnt="3" custScaleY="167226" custLinFactNeighborX="122" custLinFactNeighborY="-3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4E807-F633-48AE-9BDA-8A7A06FABBD8}" type="pres">
      <dgm:prSet presAssocID="{44C66CA7-E82C-46D8-A455-0DCD73284840}" presName="spacing" presStyleCnt="0"/>
      <dgm:spPr/>
    </dgm:pt>
    <dgm:pt modelId="{3910A9FF-5B4A-42BA-A422-EA5F54C1489A}" type="pres">
      <dgm:prSet presAssocID="{5D9C76C5-6E80-4973-BDDB-8C9FF42534F8}" presName="linNode" presStyleCnt="0"/>
      <dgm:spPr/>
    </dgm:pt>
    <dgm:pt modelId="{C6BC5135-C3E1-4D34-874A-BCBF724BCEFE}" type="pres">
      <dgm:prSet presAssocID="{5D9C76C5-6E80-4973-BDDB-8C9FF42534F8}" presName="parentShp" presStyleLbl="node1" presStyleIdx="2" presStyleCnt="3" custScaleY="93526" custLinFactNeighborX="0" custLinFactNeighborY="-10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B7696-6D30-42ED-9E38-9841C192E109}" type="pres">
      <dgm:prSet presAssocID="{5D9C76C5-6E80-4973-BDDB-8C9FF42534F8}" presName="childShp" presStyleLbl="bgAccFollowNode1" presStyleIdx="2" presStyleCnt="3" custScaleY="91557" custLinFactNeighborX="0" custLinFactNeighborY="-9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7FF233-DA26-493B-8552-A01A355D19BD}" srcId="{5D9C76C5-6E80-4973-BDDB-8C9FF42534F8}" destId="{10B57169-6D01-4974-BCD9-E67E115126C3}" srcOrd="0" destOrd="0" parTransId="{8ED28689-2B46-43D5-9969-007167E9E837}" sibTransId="{E6565049-8EC0-4396-85B7-B8EBEDD81CFA}"/>
    <dgm:cxn modelId="{3ACC5CB5-0AF1-4C96-BB7C-A92F3930CCA7}" type="presOf" srcId="{C973446D-2FD8-4860-96E6-1C2707CCBF50}" destId="{E134A7DF-6ABC-44E6-AF46-F59F1E86F3AC}" srcOrd="0" destOrd="2" presId="urn:microsoft.com/office/officeart/2005/8/layout/vList6"/>
    <dgm:cxn modelId="{AA11FE56-B5A8-4852-A592-F3C0BF2E8B4C}" srcId="{694F26F3-0D23-4C20-8157-82139C6B1740}" destId="{A47B3192-EEEF-4563-B842-35C81F6119DE}" srcOrd="1" destOrd="0" parTransId="{9F65C173-A730-4688-817E-59A33C43C6CA}" sibTransId="{EF34177F-2D2F-4CB9-98BC-D9B7A4BEC3AC}"/>
    <dgm:cxn modelId="{5ACFD090-75F3-4F6B-891E-0AE3CAC38004}" type="presOf" srcId="{E74B37A4-B58D-4BCB-85A5-34FC419857CE}" destId="{92913CB0-189A-4AEB-9E44-1ACE053D7B3A}" srcOrd="0" destOrd="0" presId="urn:microsoft.com/office/officeart/2005/8/layout/vList6"/>
    <dgm:cxn modelId="{3B719AA5-166F-48E0-8CB3-2E7325EB749A}" type="presOf" srcId="{CC070874-5C92-4D64-95A4-7FFE43481D59}" destId="{E134A7DF-6ABC-44E6-AF46-F59F1E86F3AC}" srcOrd="0" destOrd="0" presId="urn:microsoft.com/office/officeart/2005/8/layout/vList6"/>
    <dgm:cxn modelId="{D253CE07-0643-4693-A902-6891BE92960F}" type="presOf" srcId="{A47B3192-EEEF-4563-B842-35C81F6119DE}" destId="{E134A7DF-6ABC-44E6-AF46-F59F1E86F3AC}" srcOrd="0" destOrd="1" presId="urn:microsoft.com/office/officeart/2005/8/layout/vList6"/>
    <dgm:cxn modelId="{32174570-C64E-4347-A62C-F415BDB82BED}" type="presOf" srcId="{31E5A451-E5F7-4DA7-83E3-784FF25ECE9A}" destId="{372B7696-6D30-42ED-9E38-9841C192E109}" srcOrd="0" destOrd="1" presId="urn:microsoft.com/office/officeart/2005/8/layout/vList6"/>
    <dgm:cxn modelId="{3FFF58E6-C48E-4CB9-85A2-6AF56B00A877}" srcId="{694F26F3-0D23-4C20-8157-82139C6B1740}" destId="{CC070874-5C92-4D64-95A4-7FFE43481D59}" srcOrd="0" destOrd="0" parTransId="{C2D7D022-3836-45EE-9469-6E0E01E9492B}" sibTransId="{833D8F7F-2222-4A36-92AA-F10D3E673BAC}"/>
    <dgm:cxn modelId="{22328359-44DF-4D83-BDA9-42AF6AE6B001}" srcId="{E43E433E-D2C7-42E9-9BD1-2040253F29CB}" destId="{96AEFF59-C457-40C3-8997-08B4747E4240}" srcOrd="4" destOrd="0" parTransId="{97ABCD8C-CAE2-462D-A959-FF96CBB2276C}" sibTransId="{F9CA3319-EEE9-4519-8056-C036CB1FDD60}"/>
    <dgm:cxn modelId="{95E39A84-DD37-4A86-92E2-D184F4E8C766}" srcId="{E43E433E-D2C7-42E9-9BD1-2040253F29CB}" destId="{174BF81C-4A33-4CC8-972B-90814BD4615E}" srcOrd="1" destOrd="0" parTransId="{43013C62-48FE-401C-AA4A-D6B2C064B050}" sibTransId="{45936D0F-43C2-4344-A6DF-5BF0FE721221}"/>
    <dgm:cxn modelId="{8CA507E8-5C6C-4FE0-B985-8A378FDE1E54}" srcId="{C176955B-E123-40D7-8FB7-BDE9E7C2BAC5}" destId="{E43E433E-D2C7-42E9-9BD1-2040253F29CB}" srcOrd="0" destOrd="0" parTransId="{FFCB371F-3A2F-4D69-9905-668D20633900}" sibTransId="{9870BE85-3337-40F5-AA7A-205F829FA89F}"/>
    <dgm:cxn modelId="{DB1913F4-C388-46FD-804A-12065F37B397}" srcId="{E43E433E-D2C7-42E9-9BD1-2040253F29CB}" destId="{101AC2C5-3867-4438-B28B-262D59FE3F45}" srcOrd="2" destOrd="0" parTransId="{AE7C1E6F-E2E0-40FE-AD9D-3F7D7F204BB2}" sibTransId="{56083B77-3A98-452F-AD32-68169D984750}"/>
    <dgm:cxn modelId="{E8BD2473-AC52-4C67-A7B2-58C6CE4BF6E6}" srcId="{5D9C76C5-6E80-4973-BDDB-8C9FF42534F8}" destId="{31E5A451-E5F7-4DA7-83E3-784FF25ECE9A}" srcOrd="1" destOrd="0" parTransId="{69CA4743-E366-4E19-89AC-CB6D000CD790}" sibTransId="{DB99AE87-90C0-4875-ABC0-3366BEC92324}"/>
    <dgm:cxn modelId="{4C227A03-2DB3-471A-8D44-D6FE11C0CD3E}" type="presOf" srcId="{B7B8E245-D789-418F-89FF-4BE12173E00A}" destId="{92913CB0-189A-4AEB-9E44-1ACE053D7B3A}" srcOrd="0" destOrd="5" presId="urn:microsoft.com/office/officeart/2005/8/layout/vList6"/>
    <dgm:cxn modelId="{6296238F-73C6-4FE3-988E-594B82F3F79E}" srcId="{E43E433E-D2C7-42E9-9BD1-2040253F29CB}" destId="{E74B37A4-B58D-4BCB-85A5-34FC419857CE}" srcOrd="0" destOrd="0" parTransId="{B44BF02E-101D-4FAE-A971-54136515725C}" sibTransId="{AA089258-7CE1-4A8A-B910-5BEC013E385C}"/>
    <dgm:cxn modelId="{933EA06B-2AF7-422C-AD43-0233C453A01C}" type="presOf" srcId="{101AC2C5-3867-4438-B28B-262D59FE3F45}" destId="{92913CB0-189A-4AEB-9E44-1ACE053D7B3A}" srcOrd="0" destOrd="2" presId="urn:microsoft.com/office/officeart/2005/8/layout/vList6"/>
    <dgm:cxn modelId="{47747EA3-172A-4CCE-897E-0F5EC05B5B98}" type="presOf" srcId="{694F26F3-0D23-4C20-8157-82139C6B1740}" destId="{AF904856-BCD2-4E56-9C1B-195D5B6A021D}" srcOrd="0" destOrd="0" presId="urn:microsoft.com/office/officeart/2005/8/layout/vList6"/>
    <dgm:cxn modelId="{0B447AA8-2540-4737-B217-F8E7E4C1D537}" srcId="{5D9C76C5-6E80-4973-BDDB-8C9FF42534F8}" destId="{CBA10732-4172-4B75-A933-A244E1DBF681}" srcOrd="2" destOrd="0" parTransId="{36E38928-2827-4CC1-A35C-3EA64529AB40}" sibTransId="{E41C270D-0CE7-4241-80FF-D3A208805517}"/>
    <dgm:cxn modelId="{06DA8DD6-6F5A-4C17-8652-9EF949FA241E}" srcId="{C176955B-E123-40D7-8FB7-BDE9E7C2BAC5}" destId="{694F26F3-0D23-4C20-8157-82139C6B1740}" srcOrd="1" destOrd="0" parTransId="{F2542A40-FD36-45FA-B478-93B411BA853A}" sibTransId="{44C66CA7-E82C-46D8-A455-0DCD73284840}"/>
    <dgm:cxn modelId="{87E0488C-513F-47AE-98E2-FF15A123F66B}" srcId="{C176955B-E123-40D7-8FB7-BDE9E7C2BAC5}" destId="{5D9C76C5-6E80-4973-BDDB-8C9FF42534F8}" srcOrd="2" destOrd="0" parTransId="{0FB44EA3-698E-4C75-8944-35316326E192}" sibTransId="{13800789-2F04-49AE-BF1A-9FE85DD05710}"/>
    <dgm:cxn modelId="{FF9940A5-01AB-44FA-AA43-50B6E2033F93}" type="presOf" srcId="{96AEFF59-C457-40C3-8997-08B4747E4240}" destId="{92913CB0-189A-4AEB-9E44-1ACE053D7B3A}" srcOrd="0" destOrd="4" presId="urn:microsoft.com/office/officeart/2005/8/layout/vList6"/>
    <dgm:cxn modelId="{59B2001C-F074-4E1F-B9B0-51B5902EE2AD}" srcId="{E43E433E-D2C7-42E9-9BD1-2040253F29CB}" destId="{ED28830A-8037-416C-A5DD-35CBF4BC1685}" srcOrd="3" destOrd="0" parTransId="{BC74385F-235F-4B42-9302-0FE96A78010C}" sibTransId="{EBC65194-6A79-4461-8582-DD5DE11A4A73}"/>
    <dgm:cxn modelId="{AB3F60AF-5C70-43A4-8A27-4CBACD84DEA9}" type="presOf" srcId="{C176955B-E123-40D7-8FB7-BDE9E7C2BAC5}" destId="{D5538935-8506-468F-A48C-0C87885896C4}" srcOrd="0" destOrd="0" presId="urn:microsoft.com/office/officeart/2005/8/layout/vList6"/>
    <dgm:cxn modelId="{5DEEC8DD-0191-4CF2-A7BD-C401B37F35C9}" srcId="{694F26F3-0D23-4C20-8157-82139C6B1740}" destId="{C973446D-2FD8-4860-96E6-1C2707CCBF50}" srcOrd="2" destOrd="0" parTransId="{7EAEB3A7-3554-4A1F-BFBD-6000016DF1C7}" sibTransId="{FD0E23DF-4DA7-4B66-BD62-FD837DD3500A}"/>
    <dgm:cxn modelId="{EAEBFF65-91ED-4CAA-ADFC-7F8C43531C0D}" type="presOf" srcId="{5D9C76C5-6E80-4973-BDDB-8C9FF42534F8}" destId="{C6BC5135-C3E1-4D34-874A-BCBF724BCEFE}" srcOrd="0" destOrd="0" presId="urn:microsoft.com/office/officeart/2005/8/layout/vList6"/>
    <dgm:cxn modelId="{5683ED9D-6AF5-4EFB-9707-C873FCA96CC7}" type="presOf" srcId="{10B57169-6D01-4974-BCD9-E67E115126C3}" destId="{372B7696-6D30-42ED-9E38-9841C192E109}" srcOrd="0" destOrd="0" presId="urn:microsoft.com/office/officeart/2005/8/layout/vList6"/>
    <dgm:cxn modelId="{B5EB8422-0AC9-4623-B6A9-89C77DA63DA4}" type="presOf" srcId="{ED28830A-8037-416C-A5DD-35CBF4BC1685}" destId="{92913CB0-189A-4AEB-9E44-1ACE053D7B3A}" srcOrd="0" destOrd="3" presId="urn:microsoft.com/office/officeart/2005/8/layout/vList6"/>
    <dgm:cxn modelId="{BA0459E3-363A-42FF-B788-03602B59099D}" type="presOf" srcId="{E43E433E-D2C7-42E9-9BD1-2040253F29CB}" destId="{23D880C3-07FE-45FC-8449-A49EE8396EBF}" srcOrd="0" destOrd="0" presId="urn:microsoft.com/office/officeart/2005/8/layout/vList6"/>
    <dgm:cxn modelId="{DA7C4C6A-62CF-4EB4-A789-0F05C83458D5}" srcId="{E43E433E-D2C7-42E9-9BD1-2040253F29CB}" destId="{B7B8E245-D789-418F-89FF-4BE12173E00A}" srcOrd="5" destOrd="0" parTransId="{695E5A7E-E9CE-4BC1-B687-1D2CDE338ED4}" sibTransId="{411B203D-684C-4DC7-94EE-265B0A7E6DD9}"/>
    <dgm:cxn modelId="{B14CCD3A-8436-4D76-A18A-CF31B2E5C693}" type="presOf" srcId="{174BF81C-4A33-4CC8-972B-90814BD4615E}" destId="{92913CB0-189A-4AEB-9E44-1ACE053D7B3A}" srcOrd="0" destOrd="1" presId="urn:microsoft.com/office/officeart/2005/8/layout/vList6"/>
    <dgm:cxn modelId="{E1AF4DDD-54F1-49C2-B7DE-0E660B0F3021}" type="presOf" srcId="{CBA10732-4172-4B75-A933-A244E1DBF681}" destId="{372B7696-6D30-42ED-9E38-9841C192E109}" srcOrd="0" destOrd="2" presId="urn:microsoft.com/office/officeart/2005/8/layout/vList6"/>
    <dgm:cxn modelId="{20B09CE8-2BB5-4AD1-9BBB-78552A530ED0}" type="presParOf" srcId="{D5538935-8506-468F-A48C-0C87885896C4}" destId="{0CC2D602-5F80-4007-AC9D-06A4BA262C44}" srcOrd="0" destOrd="0" presId="urn:microsoft.com/office/officeart/2005/8/layout/vList6"/>
    <dgm:cxn modelId="{34D409B7-6D2C-416F-9B59-B56F4252794A}" type="presParOf" srcId="{0CC2D602-5F80-4007-AC9D-06A4BA262C44}" destId="{23D880C3-07FE-45FC-8449-A49EE8396EBF}" srcOrd="0" destOrd="0" presId="urn:microsoft.com/office/officeart/2005/8/layout/vList6"/>
    <dgm:cxn modelId="{5F11D32E-E709-4C5A-9461-5E903514507B}" type="presParOf" srcId="{0CC2D602-5F80-4007-AC9D-06A4BA262C44}" destId="{92913CB0-189A-4AEB-9E44-1ACE053D7B3A}" srcOrd="1" destOrd="0" presId="urn:microsoft.com/office/officeart/2005/8/layout/vList6"/>
    <dgm:cxn modelId="{75614FAF-16E0-475E-A0AB-48FADC1945DE}" type="presParOf" srcId="{D5538935-8506-468F-A48C-0C87885896C4}" destId="{43F094A3-2FF4-4140-9C47-814C08DB3117}" srcOrd="1" destOrd="0" presId="urn:microsoft.com/office/officeart/2005/8/layout/vList6"/>
    <dgm:cxn modelId="{66CEF0A2-A5F8-40D5-A319-CBF52E6CBFBF}" type="presParOf" srcId="{D5538935-8506-468F-A48C-0C87885896C4}" destId="{A61C3A58-CB6C-494D-B163-C21ABD5358CC}" srcOrd="2" destOrd="0" presId="urn:microsoft.com/office/officeart/2005/8/layout/vList6"/>
    <dgm:cxn modelId="{9DE963A4-C98A-4796-BC69-6CECDF087D6E}" type="presParOf" srcId="{A61C3A58-CB6C-494D-B163-C21ABD5358CC}" destId="{AF904856-BCD2-4E56-9C1B-195D5B6A021D}" srcOrd="0" destOrd="0" presId="urn:microsoft.com/office/officeart/2005/8/layout/vList6"/>
    <dgm:cxn modelId="{14ED89F7-EA6D-4630-95A8-2EC742727794}" type="presParOf" srcId="{A61C3A58-CB6C-494D-B163-C21ABD5358CC}" destId="{E134A7DF-6ABC-44E6-AF46-F59F1E86F3AC}" srcOrd="1" destOrd="0" presId="urn:microsoft.com/office/officeart/2005/8/layout/vList6"/>
    <dgm:cxn modelId="{FDB166DB-2ACF-4282-94F0-330E9DDA72B4}" type="presParOf" srcId="{D5538935-8506-468F-A48C-0C87885896C4}" destId="{2304E807-F633-48AE-9BDA-8A7A06FABBD8}" srcOrd="3" destOrd="0" presId="urn:microsoft.com/office/officeart/2005/8/layout/vList6"/>
    <dgm:cxn modelId="{85E44F8F-DE56-42F5-85F6-F3F139F69A44}" type="presParOf" srcId="{D5538935-8506-468F-A48C-0C87885896C4}" destId="{3910A9FF-5B4A-42BA-A422-EA5F54C1489A}" srcOrd="4" destOrd="0" presId="urn:microsoft.com/office/officeart/2005/8/layout/vList6"/>
    <dgm:cxn modelId="{981371BD-A7F2-4AFC-AC45-15BD82B5B5CE}" type="presParOf" srcId="{3910A9FF-5B4A-42BA-A422-EA5F54C1489A}" destId="{C6BC5135-C3E1-4D34-874A-BCBF724BCEFE}" srcOrd="0" destOrd="0" presId="urn:microsoft.com/office/officeart/2005/8/layout/vList6"/>
    <dgm:cxn modelId="{4FB10EE4-967B-42BD-B5B2-B98A263ED506}" type="presParOf" srcId="{3910A9FF-5B4A-42BA-A422-EA5F54C1489A}" destId="{372B7696-6D30-42ED-9E38-9841C192E10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2693D5-D8E1-4854-98A3-7743C1B6F801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07A5D67-B8DD-4E6A-B628-EA7548960C0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Специалист по управлению персоналом</a:t>
          </a:r>
        </a:p>
        <a:p>
          <a:pPr>
            <a:spcAft>
              <a:spcPts val="0"/>
            </a:spcAft>
          </a:pPr>
          <a:endParaRPr lang="ru-RU" sz="1400" b="1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425 компаний</a:t>
          </a:r>
        </a:p>
      </dgm:t>
    </dgm:pt>
    <dgm:pt modelId="{1DE5C735-DB00-4638-A39D-A2A26FCD7B2F}" type="parTrans" cxnId="{A4A2A37A-4ACB-40A9-A07E-F8287EB2929F}">
      <dgm:prSet/>
      <dgm:spPr/>
      <dgm:t>
        <a:bodyPr/>
        <a:lstStyle/>
        <a:p>
          <a:endParaRPr lang="ru-RU"/>
        </a:p>
      </dgm:t>
    </dgm:pt>
    <dgm:pt modelId="{C6B34EEC-3187-46CC-B035-E17660A866CE}" type="sibTrans" cxnId="{A4A2A37A-4ACB-40A9-A07E-F8287EB2929F}">
      <dgm:prSet/>
      <dgm:spPr/>
      <dgm:t>
        <a:bodyPr/>
        <a:lstStyle/>
        <a:p>
          <a:endParaRPr lang="ru-RU"/>
        </a:p>
      </dgm:t>
    </dgm:pt>
    <dgm:pt modelId="{FE398A69-CA05-476F-A709-B84EC682A65D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bg1"/>
              </a:solidFill>
            </a:rPr>
            <a:t>Разработка проектов профессиональных стандартов</a:t>
          </a:r>
          <a:endParaRPr lang="ru-RU" sz="2000" b="1" dirty="0">
            <a:solidFill>
              <a:schemeClr val="bg1"/>
            </a:solidFill>
          </a:endParaRPr>
        </a:p>
      </dgm:t>
    </dgm:pt>
    <dgm:pt modelId="{CC4DC3A8-9F88-49C7-9207-043DA7E19DB8}" type="parTrans" cxnId="{8482AA72-8FBB-4FC3-845A-E1534398A480}">
      <dgm:prSet/>
      <dgm:spPr/>
      <dgm:t>
        <a:bodyPr/>
        <a:lstStyle/>
        <a:p>
          <a:endParaRPr lang="ru-RU"/>
        </a:p>
      </dgm:t>
    </dgm:pt>
    <dgm:pt modelId="{F2500E73-8BE8-4501-9D7F-772DD5F220E7}" type="sibTrans" cxnId="{8482AA72-8FBB-4FC3-845A-E1534398A480}">
      <dgm:prSet/>
      <dgm:spPr/>
      <dgm:t>
        <a:bodyPr/>
        <a:lstStyle/>
        <a:p>
          <a:endParaRPr lang="ru-RU"/>
        </a:p>
      </dgm:t>
    </dgm:pt>
    <dgm:pt modelId="{786CB42D-74BD-41C2-BF4E-A6F5615CF26D}">
      <dgm:prSet custT="1"/>
      <dgm:spPr>
        <a:ln>
          <a:solidFill>
            <a:srgbClr val="008080"/>
          </a:solidFill>
        </a:ln>
      </dgm:spPr>
      <dgm:t>
        <a:bodyPr/>
        <a:lstStyle/>
        <a:p>
          <a:r>
            <a:rPr lang="ru-RU" sz="2000" b="1" dirty="0" smtClean="0"/>
            <a:t>Разработка макета рамки квалификаций </a:t>
          </a:r>
          <a:endParaRPr lang="ru-RU" sz="2000" b="1" dirty="0"/>
        </a:p>
      </dgm:t>
    </dgm:pt>
    <dgm:pt modelId="{DE8E6C55-7CCB-4CCB-847A-15F4B617B848}" type="parTrans" cxnId="{C58A4CA9-6F82-40A2-BC8A-AD93D5D83EF1}">
      <dgm:prSet/>
      <dgm:spPr/>
      <dgm:t>
        <a:bodyPr/>
        <a:lstStyle/>
        <a:p>
          <a:endParaRPr lang="ru-RU"/>
        </a:p>
      </dgm:t>
    </dgm:pt>
    <dgm:pt modelId="{A1E81F7F-9738-4CCF-A8A6-DC9402009936}" type="sibTrans" cxnId="{C58A4CA9-6F82-40A2-BC8A-AD93D5D83EF1}">
      <dgm:prSet/>
      <dgm:spPr/>
      <dgm:t>
        <a:bodyPr/>
        <a:lstStyle/>
        <a:p>
          <a:endParaRPr lang="ru-RU"/>
        </a:p>
      </dgm:t>
    </dgm:pt>
    <dgm:pt modelId="{496715F6-60BE-4716-A740-6D9D9129C0E1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ru-RU" b="1" dirty="0" smtClean="0"/>
            <a:t>Проведение конкурса «Лучший по профессии» среди специалистов по управлению персоналом</a:t>
          </a:r>
          <a:endParaRPr lang="ru-RU" b="1" dirty="0"/>
        </a:p>
      </dgm:t>
    </dgm:pt>
    <dgm:pt modelId="{060906A9-E258-4438-9A40-5F786DEB5A36}" type="parTrans" cxnId="{A5B3215C-2816-41E1-AB65-3811C685953F}">
      <dgm:prSet/>
      <dgm:spPr/>
      <dgm:t>
        <a:bodyPr/>
        <a:lstStyle/>
        <a:p>
          <a:endParaRPr lang="ru-RU"/>
        </a:p>
      </dgm:t>
    </dgm:pt>
    <dgm:pt modelId="{0FB8F66C-22B3-47E7-9CBB-A85C15C63920}" type="sibTrans" cxnId="{A5B3215C-2816-41E1-AB65-3811C685953F}">
      <dgm:prSet/>
      <dgm:spPr/>
      <dgm:t>
        <a:bodyPr/>
        <a:lstStyle/>
        <a:p>
          <a:endParaRPr lang="ru-RU"/>
        </a:p>
      </dgm:t>
    </dgm:pt>
    <dgm:pt modelId="{BFF200B9-C067-47D1-AD96-C130B79BC184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2000" b="1" dirty="0" smtClean="0"/>
            <a:t>Апробация профессиональных стандартов</a:t>
          </a:r>
          <a:endParaRPr lang="ru-RU" sz="2000" b="1" dirty="0"/>
        </a:p>
      </dgm:t>
    </dgm:pt>
    <dgm:pt modelId="{AE674A2E-1105-4C3E-9403-93DFD374074B}" type="sibTrans" cxnId="{D1F08313-6ADA-4C84-8B3F-D7FB71BCA36B}">
      <dgm:prSet/>
      <dgm:spPr/>
      <dgm:t>
        <a:bodyPr/>
        <a:lstStyle/>
        <a:p>
          <a:endParaRPr lang="ru-RU"/>
        </a:p>
      </dgm:t>
    </dgm:pt>
    <dgm:pt modelId="{747120F0-9369-420D-BDF5-5F5DD942CF9B}" type="parTrans" cxnId="{D1F08313-6ADA-4C84-8B3F-D7FB71BCA36B}">
      <dgm:prSet/>
      <dgm:spPr/>
      <dgm:t>
        <a:bodyPr/>
        <a:lstStyle/>
        <a:p>
          <a:endParaRPr lang="ru-RU"/>
        </a:p>
      </dgm:t>
    </dgm:pt>
    <dgm:pt modelId="{A9E45E54-27DD-46DE-8175-1C08B069983C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Разработка дескрипторов </a:t>
          </a:r>
        </a:p>
        <a:p>
          <a:r>
            <a:rPr lang="ru-RU" sz="1400" b="1" dirty="0" smtClean="0">
              <a:solidFill>
                <a:schemeClr val="tx1"/>
              </a:solidFill>
            </a:rPr>
            <a:t>– август 2016г.</a:t>
          </a:r>
          <a:endParaRPr lang="ru-RU" sz="1400" b="1" dirty="0"/>
        </a:p>
      </dgm:t>
    </dgm:pt>
    <dgm:pt modelId="{1EAC28A9-B641-4319-8220-292B4E17BBE9}" type="parTrans" cxnId="{F6C0F544-1F1C-44DD-A792-640A9F7C0CE7}">
      <dgm:prSet/>
      <dgm:spPr/>
      <dgm:t>
        <a:bodyPr/>
        <a:lstStyle/>
        <a:p>
          <a:endParaRPr lang="ru-RU"/>
        </a:p>
      </dgm:t>
    </dgm:pt>
    <dgm:pt modelId="{3E2FECEA-23D8-4F74-8136-A69F261BAD6D}" type="sibTrans" cxnId="{F6C0F544-1F1C-44DD-A792-640A9F7C0CE7}">
      <dgm:prSet/>
      <dgm:spPr/>
      <dgm:t>
        <a:bodyPr/>
        <a:lstStyle/>
        <a:p>
          <a:endParaRPr lang="ru-RU"/>
        </a:p>
      </dgm:t>
    </dgm:pt>
    <dgm:pt modelId="{68482787-7C44-4243-BD34-FE832993FDA0}">
      <dgm:prSet custT="1"/>
      <dgm:spPr/>
      <dgm:t>
        <a:bodyPr/>
        <a:lstStyle/>
        <a:p>
          <a:r>
            <a:rPr lang="ru-RU" sz="1600" b="1" dirty="0" smtClean="0"/>
            <a:t>5 номинаций</a:t>
          </a:r>
        </a:p>
      </dgm:t>
    </dgm:pt>
    <dgm:pt modelId="{D762C3FD-464F-44E1-AF1A-655727AEEEBE}" type="parTrans" cxnId="{FEE8A713-DAE0-423F-87F5-C9C8D223FE26}">
      <dgm:prSet/>
      <dgm:spPr/>
      <dgm:t>
        <a:bodyPr/>
        <a:lstStyle/>
        <a:p>
          <a:endParaRPr lang="ru-RU"/>
        </a:p>
      </dgm:t>
    </dgm:pt>
    <dgm:pt modelId="{080A3B2A-59D7-49DB-BCB5-A25BC2BF1401}" type="sibTrans" cxnId="{FEE8A713-DAE0-423F-87F5-C9C8D223FE26}">
      <dgm:prSet/>
      <dgm:spPr/>
      <dgm:t>
        <a:bodyPr/>
        <a:lstStyle/>
        <a:p>
          <a:endParaRPr lang="ru-RU"/>
        </a:p>
      </dgm:t>
    </dgm:pt>
    <dgm:pt modelId="{06D67702-D51A-4E40-9C37-1D3149BEB28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Специалист по оценке и аттестации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– сентябрь 2016г.</a:t>
          </a:r>
          <a:endParaRPr lang="ru-RU" sz="1400" b="1" dirty="0">
            <a:solidFill>
              <a:schemeClr val="tx1"/>
            </a:solidFill>
          </a:endParaRPr>
        </a:p>
      </dgm:t>
    </dgm:pt>
    <dgm:pt modelId="{5522FC9C-D26D-444D-AC9D-7E67D661062C}" type="parTrans" cxnId="{8E460B94-EF1A-43E8-A775-FF83F3EA1CD0}">
      <dgm:prSet/>
      <dgm:spPr/>
      <dgm:t>
        <a:bodyPr/>
        <a:lstStyle/>
        <a:p>
          <a:endParaRPr lang="ru-RU"/>
        </a:p>
      </dgm:t>
    </dgm:pt>
    <dgm:pt modelId="{03EE7ACB-E838-45A4-B978-AB000573DC3C}" type="sibTrans" cxnId="{8E460B94-EF1A-43E8-A775-FF83F3EA1CD0}">
      <dgm:prSet/>
      <dgm:spPr/>
      <dgm:t>
        <a:bodyPr/>
        <a:lstStyle/>
        <a:p>
          <a:endParaRPr lang="ru-RU"/>
        </a:p>
      </dgm:t>
    </dgm:pt>
    <dgm:pt modelId="{CB6D1D12-EA35-47C6-BA20-18D54824EB4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Специалист по развитию и обучению 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– октябрь 2016г.</a:t>
          </a:r>
          <a:endParaRPr lang="ru-RU" sz="1400" b="1" dirty="0">
            <a:solidFill>
              <a:schemeClr val="tx1"/>
            </a:solidFill>
          </a:endParaRPr>
        </a:p>
      </dgm:t>
    </dgm:pt>
    <dgm:pt modelId="{B3C779E2-F231-48BB-970B-51A5C21BC9B4}" type="parTrans" cxnId="{02699AFA-7B88-43C9-97A5-5DB7171545A2}">
      <dgm:prSet/>
      <dgm:spPr/>
      <dgm:t>
        <a:bodyPr/>
        <a:lstStyle/>
        <a:p>
          <a:endParaRPr lang="ru-RU"/>
        </a:p>
      </dgm:t>
    </dgm:pt>
    <dgm:pt modelId="{583BE091-2092-487E-9563-43A7F00EB9DD}" type="sibTrans" cxnId="{02699AFA-7B88-43C9-97A5-5DB7171545A2}">
      <dgm:prSet/>
      <dgm:spPr/>
      <dgm:t>
        <a:bodyPr/>
        <a:lstStyle/>
        <a:p>
          <a:endParaRPr lang="ru-RU"/>
        </a:p>
      </dgm:t>
    </dgm:pt>
    <dgm:pt modelId="{353127DC-6961-4ED8-A04A-DD8963AED54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Специалист по оформлению трудовых отношений 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– ноябрь 2016г.</a:t>
          </a:r>
          <a:endParaRPr lang="ru-RU" sz="1400" b="1" dirty="0">
            <a:solidFill>
              <a:schemeClr val="tx1"/>
            </a:solidFill>
          </a:endParaRPr>
        </a:p>
      </dgm:t>
    </dgm:pt>
    <dgm:pt modelId="{BD069CC6-7E6E-4015-ACCB-E0CBAAF70779}" type="parTrans" cxnId="{47C02411-5A66-4212-B06D-A543304FED34}">
      <dgm:prSet/>
      <dgm:spPr/>
      <dgm:t>
        <a:bodyPr/>
        <a:lstStyle/>
        <a:p>
          <a:endParaRPr lang="ru-RU"/>
        </a:p>
      </dgm:t>
    </dgm:pt>
    <dgm:pt modelId="{B4C240D1-B405-427F-8D6E-0A919752A125}" type="sibTrans" cxnId="{47C02411-5A66-4212-B06D-A543304FED34}">
      <dgm:prSet/>
      <dgm:spPr/>
      <dgm:t>
        <a:bodyPr/>
        <a:lstStyle/>
        <a:p>
          <a:endParaRPr lang="ru-RU"/>
        </a:p>
      </dgm:t>
    </dgm:pt>
    <dgm:pt modelId="{9F94B715-58F7-448D-9DF4-AAE26E37B5C6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Проведение мониторинга рынка труда </a:t>
          </a:r>
          <a:r>
            <a:rPr lang="ru-RU" sz="1600" b="1" dirty="0" smtClean="0">
              <a:solidFill>
                <a:schemeClr val="bg1"/>
              </a:solidFill>
            </a:rPr>
            <a:t>совместно </a:t>
          </a:r>
          <a:r>
            <a:rPr lang="ru-RU" sz="1600" b="1" dirty="0">
              <a:solidFill>
                <a:schemeClr val="bg1"/>
              </a:solidFill>
            </a:rPr>
            <a:t>с</a:t>
          </a:r>
          <a:r>
            <a:rPr lang="ru-RU" sz="2000" b="1" dirty="0">
              <a:solidFill>
                <a:schemeClr val="bg1"/>
              </a:solidFill>
            </a:rPr>
            <a:t> </a:t>
          </a:r>
          <a:r>
            <a:rPr lang="ru-RU" sz="2000" b="1" dirty="0" smtClean="0">
              <a:solidFill>
                <a:schemeClr val="bg1"/>
              </a:solidFill>
            </a:rPr>
            <a:t>HН</a:t>
          </a:r>
          <a:r>
            <a:rPr lang="en-US" sz="2000" b="1" dirty="0" smtClean="0">
              <a:solidFill>
                <a:schemeClr val="bg1"/>
              </a:solidFill>
            </a:rPr>
            <a:t>.</a:t>
          </a:r>
          <a:r>
            <a:rPr lang="en-US" sz="2000" b="1" dirty="0" err="1" smtClean="0">
              <a:solidFill>
                <a:schemeClr val="bg1"/>
              </a:solidFill>
            </a:rPr>
            <a:t>ru</a:t>
          </a:r>
          <a:endParaRPr lang="ru-RU" sz="2000" b="1" dirty="0">
            <a:solidFill>
              <a:schemeClr val="bg1"/>
            </a:solidFill>
          </a:endParaRPr>
        </a:p>
      </dgm:t>
    </dgm:pt>
    <dgm:pt modelId="{DD923EED-035E-45F8-AF86-0868A93EC60F}" type="parTrans" cxnId="{2548BED2-B759-4BCC-8B23-EEED7303ED4B}">
      <dgm:prSet/>
      <dgm:spPr/>
      <dgm:t>
        <a:bodyPr/>
        <a:lstStyle/>
        <a:p>
          <a:endParaRPr lang="ru-RU"/>
        </a:p>
      </dgm:t>
    </dgm:pt>
    <dgm:pt modelId="{2CC5DE72-8E07-4C85-B430-1D005DEC58EC}" type="sibTrans" cxnId="{2548BED2-B759-4BCC-8B23-EEED7303ED4B}">
      <dgm:prSet/>
      <dgm:spPr/>
      <dgm:t>
        <a:bodyPr/>
        <a:lstStyle/>
        <a:p>
          <a:endParaRPr lang="ru-RU"/>
        </a:p>
      </dgm:t>
    </dgm:pt>
    <dgm:pt modelId="{CB6FC8B3-BEDC-4558-88DA-16AB79EEED5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Специалист по подбору персонала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</a:rPr>
            <a:t>51 компания</a:t>
          </a:r>
          <a:endParaRPr lang="ru-RU" sz="1400" dirty="0"/>
        </a:p>
      </dgm:t>
    </dgm:pt>
    <dgm:pt modelId="{F5482896-C53E-48FD-9EFA-58DDDC7B7151}" type="parTrans" cxnId="{670F4B1F-3793-4966-B833-4E28ADAC0B13}">
      <dgm:prSet/>
      <dgm:spPr/>
      <dgm:t>
        <a:bodyPr/>
        <a:lstStyle/>
        <a:p>
          <a:endParaRPr lang="ru-RU"/>
        </a:p>
      </dgm:t>
    </dgm:pt>
    <dgm:pt modelId="{99876E09-CF54-4AB9-A2FE-9938ECCED88D}" type="sibTrans" cxnId="{670F4B1F-3793-4966-B833-4E28ADAC0B13}">
      <dgm:prSet/>
      <dgm:spPr/>
      <dgm:t>
        <a:bodyPr/>
        <a:lstStyle/>
        <a:p>
          <a:endParaRPr lang="ru-RU"/>
        </a:p>
      </dgm:t>
    </dgm:pt>
    <dgm:pt modelId="{86EE649E-B860-42B5-A7D7-3CA7E78D78EE}">
      <dgm:prSet custT="1"/>
      <dgm:spPr/>
      <dgm:t>
        <a:bodyPr/>
        <a:lstStyle/>
        <a:p>
          <a:r>
            <a:rPr lang="ru-RU" sz="1600" b="1" dirty="0" smtClean="0"/>
            <a:t>Формирование наименований профессиональных квалификаций для разработки КОС </a:t>
          </a:r>
        </a:p>
        <a:p>
          <a:r>
            <a:rPr lang="ru-RU" sz="1400" b="1" dirty="0" smtClean="0"/>
            <a:t>– декабрь 2016г</a:t>
          </a:r>
          <a:endParaRPr lang="ru-RU" sz="1400" b="1" dirty="0"/>
        </a:p>
      </dgm:t>
    </dgm:pt>
    <dgm:pt modelId="{BCB591A4-4670-444A-A4B9-48DCF293F20A}" type="parTrans" cxnId="{58B18C2D-0AA8-4C2D-BE3E-43DD4FBCA84E}">
      <dgm:prSet/>
      <dgm:spPr/>
      <dgm:t>
        <a:bodyPr/>
        <a:lstStyle/>
        <a:p>
          <a:endParaRPr lang="ru-RU"/>
        </a:p>
      </dgm:t>
    </dgm:pt>
    <dgm:pt modelId="{F1469013-677D-47F3-B71E-28AEAD5D45EE}" type="sibTrans" cxnId="{58B18C2D-0AA8-4C2D-BE3E-43DD4FBCA84E}">
      <dgm:prSet/>
      <dgm:spPr/>
      <dgm:t>
        <a:bodyPr/>
        <a:lstStyle/>
        <a:p>
          <a:endParaRPr lang="ru-RU"/>
        </a:p>
      </dgm:t>
    </dgm:pt>
    <dgm:pt modelId="{B31FC7DB-8D55-420D-9A43-BDEACBA06B1B}">
      <dgm:prSet custT="1"/>
      <dgm:spPr/>
      <dgm:t>
        <a:bodyPr/>
        <a:lstStyle/>
        <a:p>
          <a:r>
            <a:rPr lang="ru-RU" sz="1600" b="1" dirty="0" smtClean="0"/>
            <a:t>1 этап</a:t>
          </a:r>
        </a:p>
        <a:p>
          <a:r>
            <a:rPr lang="ru-RU" sz="1600" b="1" dirty="0" smtClean="0"/>
            <a:t>1900 </a:t>
          </a:r>
          <a:r>
            <a:rPr lang="ru-RU" sz="1400" b="1" dirty="0" smtClean="0"/>
            <a:t>участников</a:t>
          </a:r>
          <a:endParaRPr lang="ru-RU" sz="1400" b="1" dirty="0"/>
        </a:p>
      </dgm:t>
    </dgm:pt>
    <dgm:pt modelId="{830E473A-BAE5-44CC-89AC-E7F0B14C308A}" type="parTrans" cxnId="{7EE2DCBA-1993-43BD-B9A7-72DFC0BDBD12}">
      <dgm:prSet/>
      <dgm:spPr/>
      <dgm:t>
        <a:bodyPr/>
        <a:lstStyle/>
        <a:p>
          <a:endParaRPr lang="ru-RU"/>
        </a:p>
      </dgm:t>
    </dgm:pt>
    <dgm:pt modelId="{659CFFF5-635E-4F8E-9C4A-79DB71FA4631}" type="sibTrans" cxnId="{7EE2DCBA-1993-43BD-B9A7-72DFC0BDBD12}">
      <dgm:prSet/>
      <dgm:spPr/>
      <dgm:t>
        <a:bodyPr/>
        <a:lstStyle/>
        <a:p>
          <a:endParaRPr lang="ru-RU"/>
        </a:p>
      </dgm:t>
    </dgm:pt>
    <dgm:pt modelId="{5A9D4C4C-001A-4837-8516-1862E5BA3001}">
      <dgm:prSet custT="1"/>
      <dgm:spPr/>
      <dgm:t>
        <a:bodyPr/>
        <a:lstStyle/>
        <a:p>
          <a:r>
            <a:rPr lang="ru-RU" sz="1600" b="1" dirty="0" smtClean="0"/>
            <a:t>2 этап </a:t>
          </a:r>
        </a:p>
        <a:p>
          <a:r>
            <a:rPr lang="ru-RU" sz="1600" b="1" dirty="0" smtClean="0"/>
            <a:t>308 </a:t>
          </a:r>
          <a:r>
            <a:rPr lang="ru-RU" sz="1400" b="1" dirty="0" smtClean="0"/>
            <a:t>участников</a:t>
          </a:r>
          <a:endParaRPr lang="ru-RU" sz="1400" b="1" dirty="0"/>
        </a:p>
      </dgm:t>
    </dgm:pt>
    <dgm:pt modelId="{5C037834-8D6C-447A-A684-FFB564801F09}" type="parTrans" cxnId="{25AC740F-AB09-4857-9005-93CC40C410DE}">
      <dgm:prSet/>
      <dgm:spPr/>
      <dgm:t>
        <a:bodyPr/>
        <a:lstStyle/>
        <a:p>
          <a:endParaRPr lang="ru-RU"/>
        </a:p>
      </dgm:t>
    </dgm:pt>
    <dgm:pt modelId="{D9BE3A45-CDCC-439C-AE9B-A2401814C1B6}" type="sibTrans" cxnId="{25AC740F-AB09-4857-9005-93CC40C410DE}">
      <dgm:prSet/>
      <dgm:spPr/>
      <dgm:t>
        <a:bodyPr/>
        <a:lstStyle/>
        <a:p>
          <a:endParaRPr lang="ru-RU"/>
        </a:p>
      </dgm:t>
    </dgm:pt>
    <dgm:pt modelId="{0AA55892-CC0B-4DE2-8E85-D333ACE3289F}">
      <dgm:prSet custT="1"/>
      <dgm:spPr/>
      <dgm:t>
        <a:bodyPr/>
        <a:lstStyle/>
        <a:p>
          <a:r>
            <a:rPr lang="ru-RU" sz="1600" b="1" dirty="0" smtClean="0"/>
            <a:t>Формирование границ и структуры рынка, критериев оценки </a:t>
          </a:r>
        </a:p>
        <a:p>
          <a:r>
            <a:rPr lang="ru-RU" sz="1400" b="1" dirty="0" smtClean="0"/>
            <a:t>– июнь 2016 </a:t>
          </a:r>
          <a:endParaRPr lang="ru-RU" sz="1400" b="1" dirty="0"/>
        </a:p>
      </dgm:t>
    </dgm:pt>
    <dgm:pt modelId="{9E75D095-C939-497B-BDF1-9727F06C45D0}" type="parTrans" cxnId="{87A7D508-2106-43FF-8DE5-195DBA2BF2F1}">
      <dgm:prSet/>
      <dgm:spPr/>
      <dgm:t>
        <a:bodyPr/>
        <a:lstStyle/>
        <a:p>
          <a:endParaRPr lang="ru-RU"/>
        </a:p>
      </dgm:t>
    </dgm:pt>
    <dgm:pt modelId="{E7BB8C33-1F5F-46D6-AF2F-702E3267EE96}" type="sibTrans" cxnId="{87A7D508-2106-43FF-8DE5-195DBA2BF2F1}">
      <dgm:prSet/>
      <dgm:spPr/>
      <dgm:t>
        <a:bodyPr/>
        <a:lstStyle/>
        <a:p>
          <a:endParaRPr lang="ru-RU"/>
        </a:p>
      </dgm:t>
    </dgm:pt>
    <dgm:pt modelId="{72219D1D-89DF-4855-9F73-73CC4C5E6FF7}">
      <dgm:prSet custT="1"/>
      <dgm:spPr/>
      <dgm:t>
        <a:bodyPr/>
        <a:lstStyle/>
        <a:p>
          <a:r>
            <a:rPr lang="ru-RU" sz="1600" b="1" dirty="0" smtClean="0"/>
            <a:t>Оценка текущего состояния, анкетирование </a:t>
          </a:r>
        </a:p>
        <a:p>
          <a:r>
            <a:rPr lang="ru-RU" sz="1400" b="1" dirty="0" smtClean="0"/>
            <a:t>– октябрь 2016</a:t>
          </a:r>
          <a:endParaRPr lang="ru-RU" sz="1400" b="1" dirty="0"/>
        </a:p>
      </dgm:t>
    </dgm:pt>
    <dgm:pt modelId="{FA8F1D83-0E61-4209-A946-5264A2D65D7D}" type="parTrans" cxnId="{E0033798-1597-4E70-BD79-63E349DDA068}">
      <dgm:prSet/>
      <dgm:spPr/>
      <dgm:t>
        <a:bodyPr/>
        <a:lstStyle/>
        <a:p>
          <a:endParaRPr lang="ru-RU"/>
        </a:p>
      </dgm:t>
    </dgm:pt>
    <dgm:pt modelId="{FCD6EAE0-5D4B-4F3C-9956-4A1279DEE96A}" type="sibTrans" cxnId="{E0033798-1597-4E70-BD79-63E349DDA068}">
      <dgm:prSet/>
      <dgm:spPr/>
      <dgm:t>
        <a:bodyPr/>
        <a:lstStyle/>
        <a:p>
          <a:endParaRPr lang="ru-RU"/>
        </a:p>
      </dgm:t>
    </dgm:pt>
    <dgm:pt modelId="{B41E4D57-C4CE-4B44-89D3-A9142489604A}">
      <dgm:prSet custT="1"/>
      <dgm:spPr/>
      <dgm:t>
        <a:bodyPr/>
        <a:lstStyle/>
        <a:p>
          <a:r>
            <a:rPr lang="ru-RU" sz="1600" b="1" dirty="0" smtClean="0"/>
            <a:t>Обобщение материалов </a:t>
          </a:r>
        </a:p>
        <a:p>
          <a:r>
            <a:rPr lang="ru-RU" sz="1400" b="1" dirty="0" smtClean="0"/>
            <a:t>– декабрь 2016г.</a:t>
          </a:r>
          <a:endParaRPr lang="ru-RU" sz="1400" b="1" dirty="0"/>
        </a:p>
      </dgm:t>
    </dgm:pt>
    <dgm:pt modelId="{EA6E3F3C-544B-419D-A9F5-78DBC254C12D}" type="parTrans" cxnId="{920852DE-1E64-446D-B108-9D04C79448DD}">
      <dgm:prSet/>
      <dgm:spPr/>
      <dgm:t>
        <a:bodyPr/>
        <a:lstStyle/>
        <a:p>
          <a:endParaRPr lang="ru-RU"/>
        </a:p>
      </dgm:t>
    </dgm:pt>
    <dgm:pt modelId="{FD9F05E1-0EAB-4B9F-A410-1A269D18E5C4}" type="sibTrans" cxnId="{920852DE-1E64-446D-B108-9D04C79448DD}">
      <dgm:prSet/>
      <dgm:spPr/>
      <dgm:t>
        <a:bodyPr/>
        <a:lstStyle/>
        <a:p>
          <a:endParaRPr lang="ru-RU"/>
        </a:p>
      </dgm:t>
    </dgm:pt>
    <dgm:pt modelId="{62F37975-5918-4174-BD05-7446EA3F02A1}">
      <dgm:prSet custT="1"/>
      <dgm:spPr/>
      <dgm:t>
        <a:bodyPr/>
        <a:lstStyle/>
        <a:p>
          <a:r>
            <a:rPr lang="ru-RU" sz="1600" b="1" dirty="0" smtClean="0"/>
            <a:t>Награждение победителей 25.11.2016</a:t>
          </a:r>
          <a:endParaRPr lang="ru-RU" sz="1600" b="1" dirty="0"/>
        </a:p>
      </dgm:t>
    </dgm:pt>
    <dgm:pt modelId="{F0D18095-CB23-4F7D-A932-887578F24EA9}" type="parTrans" cxnId="{1DF7607C-C76A-473D-BB41-846C7F31C971}">
      <dgm:prSet/>
      <dgm:spPr/>
      <dgm:t>
        <a:bodyPr/>
        <a:lstStyle/>
        <a:p>
          <a:endParaRPr lang="ru-RU"/>
        </a:p>
      </dgm:t>
    </dgm:pt>
    <dgm:pt modelId="{21A9AEDC-AC16-4B83-AC1D-C719106A5498}" type="sibTrans" cxnId="{1DF7607C-C76A-473D-BB41-846C7F31C971}">
      <dgm:prSet/>
      <dgm:spPr/>
      <dgm:t>
        <a:bodyPr/>
        <a:lstStyle/>
        <a:p>
          <a:endParaRPr lang="ru-RU"/>
        </a:p>
      </dgm:t>
    </dgm:pt>
    <dgm:pt modelId="{2C9BE475-3E01-4C4C-A225-8CD4877BD155}" type="pres">
      <dgm:prSet presAssocID="{A82693D5-D8E1-4854-98A3-7743C1B6F80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891A74-DEDC-4EC0-9A29-7A6ED6B905A2}" type="pres">
      <dgm:prSet presAssocID="{BFF200B9-C067-47D1-AD96-C130B79BC184}" presName="horFlow" presStyleCnt="0"/>
      <dgm:spPr/>
    </dgm:pt>
    <dgm:pt modelId="{6547C1A2-D281-4A50-9557-2F596C3A0606}" type="pres">
      <dgm:prSet presAssocID="{BFF200B9-C067-47D1-AD96-C130B79BC184}" presName="bigChev" presStyleLbl="node1" presStyleIdx="0" presStyleCnt="5" custScaleX="183519" custScaleY="137937"/>
      <dgm:spPr/>
      <dgm:t>
        <a:bodyPr/>
        <a:lstStyle/>
        <a:p>
          <a:endParaRPr lang="ru-RU"/>
        </a:p>
      </dgm:t>
    </dgm:pt>
    <dgm:pt modelId="{19A7CBEB-9F0B-4F1E-8D85-C2EDEDC5881B}" type="pres">
      <dgm:prSet presAssocID="{1DE5C735-DB00-4638-A39D-A2A26FCD7B2F}" presName="parTrans" presStyleCnt="0"/>
      <dgm:spPr/>
    </dgm:pt>
    <dgm:pt modelId="{307448AA-AF79-4F4E-A192-6D7C813B145A}" type="pres">
      <dgm:prSet presAssocID="{607A5D67-B8DD-4E6A-B628-EA7548960C07}" presName="node" presStyleLbl="alignAccFollowNode1" presStyleIdx="0" presStyleCnt="14" custScaleX="306783" custScaleY="160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BC76E-044A-481B-9D4E-95D9EDEA6DAA}" type="pres">
      <dgm:prSet presAssocID="{C6B34EEC-3187-46CC-B035-E17660A866CE}" presName="sibTrans" presStyleCnt="0"/>
      <dgm:spPr/>
    </dgm:pt>
    <dgm:pt modelId="{F15D31CF-B8B2-4094-8A8A-7AE624FACC7F}" type="pres">
      <dgm:prSet presAssocID="{CB6FC8B3-BEDC-4558-88DA-16AB79EEED53}" presName="node" presStyleLbl="alignAccFollowNode1" presStyleIdx="1" presStyleCnt="14" custScaleX="281228" custScaleY="160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0D228-CAFD-43F1-A43B-D92725857220}" type="pres">
      <dgm:prSet presAssocID="{BFF200B9-C067-47D1-AD96-C130B79BC184}" presName="vSp" presStyleCnt="0"/>
      <dgm:spPr/>
    </dgm:pt>
    <dgm:pt modelId="{99BEF9D9-29F6-45D6-8047-DF5201A904B9}" type="pres">
      <dgm:prSet presAssocID="{FE398A69-CA05-476F-A709-B84EC682A65D}" presName="horFlow" presStyleCnt="0"/>
      <dgm:spPr/>
    </dgm:pt>
    <dgm:pt modelId="{B8CF4797-87B2-4371-9002-EF61293A819B}" type="pres">
      <dgm:prSet presAssocID="{FE398A69-CA05-476F-A709-B84EC682A65D}" presName="bigChev" presStyleLbl="node1" presStyleIdx="1" presStyleCnt="5" custScaleX="196844" custScaleY="126875"/>
      <dgm:spPr/>
      <dgm:t>
        <a:bodyPr/>
        <a:lstStyle/>
        <a:p>
          <a:endParaRPr lang="ru-RU"/>
        </a:p>
      </dgm:t>
    </dgm:pt>
    <dgm:pt modelId="{6C69DB5E-9566-413A-BF0F-D8C3D0E191A4}" type="pres">
      <dgm:prSet presAssocID="{5522FC9C-D26D-444D-AC9D-7E67D661062C}" presName="parTrans" presStyleCnt="0"/>
      <dgm:spPr/>
    </dgm:pt>
    <dgm:pt modelId="{FDE58D70-5AC0-4AC9-BE27-611A7AB316EB}" type="pres">
      <dgm:prSet presAssocID="{06D67702-D51A-4E40-9C37-1D3149BEB28E}" presName="node" presStyleLbl="alignAccFollowNode1" presStyleIdx="2" presStyleCnt="14" custScaleX="180231" custScaleY="152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F0D4B-6631-422A-9AB2-E1ECC223A802}" type="pres">
      <dgm:prSet presAssocID="{03EE7ACB-E838-45A4-B978-AB000573DC3C}" presName="sibTrans" presStyleCnt="0"/>
      <dgm:spPr/>
    </dgm:pt>
    <dgm:pt modelId="{A3705F02-47B5-4ED1-81A7-74E624F20960}" type="pres">
      <dgm:prSet presAssocID="{CB6D1D12-EA35-47C6-BA20-18D54824EB44}" presName="node" presStyleLbl="alignAccFollowNode1" presStyleIdx="3" presStyleCnt="14" custScaleX="195652" custScaleY="148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F0328-89AA-46B0-9C6C-839B723B63FE}" type="pres">
      <dgm:prSet presAssocID="{583BE091-2092-487E-9563-43A7F00EB9DD}" presName="sibTrans" presStyleCnt="0"/>
      <dgm:spPr/>
    </dgm:pt>
    <dgm:pt modelId="{51CDF2B5-E00B-4C4B-B31D-568549B78042}" type="pres">
      <dgm:prSet presAssocID="{353127DC-6961-4ED8-A04A-DD8963AED54A}" presName="node" presStyleLbl="alignAccFollowNode1" presStyleIdx="4" presStyleCnt="14" custScaleX="209072" custScaleY="148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3BC6D-0387-4A7A-A94D-C5B68C46E0DF}" type="pres">
      <dgm:prSet presAssocID="{FE398A69-CA05-476F-A709-B84EC682A65D}" presName="vSp" presStyleCnt="0"/>
      <dgm:spPr/>
    </dgm:pt>
    <dgm:pt modelId="{0C4FC512-D3F5-4AD3-93F8-FB8A07A047A5}" type="pres">
      <dgm:prSet presAssocID="{9F94B715-58F7-448D-9DF4-AAE26E37B5C6}" presName="horFlow" presStyleCnt="0"/>
      <dgm:spPr/>
    </dgm:pt>
    <dgm:pt modelId="{74476E48-9036-4EFC-AF14-88F2CA33CB36}" type="pres">
      <dgm:prSet presAssocID="{9F94B715-58F7-448D-9DF4-AAE26E37B5C6}" presName="bigChev" presStyleLbl="node1" presStyleIdx="2" presStyleCnt="5" custScaleX="206061" custScaleY="140038" custLinFactNeighborX="-15084" custLinFactNeighborY="2622"/>
      <dgm:spPr/>
      <dgm:t>
        <a:bodyPr/>
        <a:lstStyle/>
        <a:p>
          <a:endParaRPr lang="ru-RU"/>
        </a:p>
      </dgm:t>
    </dgm:pt>
    <dgm:pt modelId="{AB9AED79-A339-4914-8E71-B2525732565A}" type="pres">
      <dgm:prSet presAssocID="{9E75D095-C939-497B-BDF1-9727F06C45D0}" presName="parTrans" presStyleCnt="0"/>
      <dgm:spPr/>
    </dgm:pt>
    <dgm:pt modelId="{8E40CF19-D259-401F-B8C3-07FB219F2360}" type="pres">
      <dgm:prSet presAssocID="{0AA55892-CC0B-4DE2-8E85-D333ACE3289F}" presName="node" presStyleLbl="alignAccFollowNode1" presStyleIdx="5" presStyleCnt="14" custScaleX="221671" custScaleY="165975" custLinFactNeighborX="5625" custLinFactNeighborY="3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279EA-A06E-4A86-B7C1-0BF958416128}" type="pres">
      <dgm:prSet presAssocID="{E7BB8C33-1F5F-46D6-AF2F-702E3267EE96}" presName="sibTrans" presStyleCnt="0"/>
      <dgm:spPr/>
    </dgm:pt>
    <dgm:pt modelId="{5B69FEE1-33BA-4631-985C-55CCF7F61D9B}" type="pres">
      <dgm:prSet presAssocID="{72219D1D-89DF-4855-9F73-73CC4C5E6FF7}" presName="node" presStyleLbl="alignAccFollowNode1" presStyleIdx="6" presStyleCnt="14" custScaleX="176249" custScaleY="172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B00F4-061A-4393-B73C-18B65E4DE42C}" type="pres">
      <dgm:prSet presAssocID="{FCD6EAE0-5D4B-4F3C-9956-4A1279DEE96A}" presName="sibTrans" presStyleCnt="0"/>
      <dgm:spPr/>
    </dgm:pt>
    <dgm:pt modelId="{510660D9-0B7A-42B4-8275-AD280D78BBB1}" type="pres">
      <dgm:prSet presAssocID="{B41E4D57-C4CE-4B44-89D3-A9142489604A}" presName="node" presStyleLbl="alignAccFollowNode1" presStyleIdx="7" presStyleCnt="14" custScaleX="178240" custScaleY="168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A5778-8C64-4389-BBD1-11DBCCEA7C6D}" type="pres">
      <dgm:prSet presAssocID="{9F94B715-58F7-448D-9DF4-AAE26E37B5C6}" presName="vSp" presStyleCnt="0"/>
      <dgm:spPr/>
    </dgm:pt>
    <dgm:pt modelId="{49517EA3-956E-48ED-AA28-A492CACC7D63}" type="pres">
      <dgm:prSet presAssocID="{786CB42D-74BD-41C2-BF4E-A6F5615CF26D}" presName="horFlow" presStyleCnt="0"/>
      <dgm:spPr/>
    </dgm:pt>
    <dgm:pt modelId="{882784CE-9F15-4EDD-BAA9-26AA4077B47E}" type="pres">
      <dgm:prSet presAssocID="{786CB42D-74BD-41C2-BF4E-A6F5615CF26D}" presName="bigChev" presStyleLbl="node1" presStyleIdx="3" presStyleCnt="5" custScaleX="225727" custScaleY="117704"/>
      <dgm:spPr/>
      <dgm:t>
        <a:bodyPr/>
        <a:lstStyle/>
        <a:p>
          <a:endParaRPr lang="ru-RU"/>
        </a:p>
      </dgm:t>
    </dgm:pt>
    <dgm:pt modelId="{87915EF2-F1DB-4D9E-959C-3474AF89EACE}" type="pres">
      <dgm:prSet presAssocID="{1EAC28A9-B641-4319-8220-292B4E17BBE9}" presName="parTrans" presStyleCnt="0"/>
      <dgm:spPr/>
    </dgm:pt>
    <dgm:pt modelId="{F24F0DD2-9AD0-4F6C-B424-48FDF5F8CC0E}" type="pres">
      <dgm:prSet presAssocID="{A9E45E54-27DD-46DE-8175-1C08B069983C}" presName="node" presStyleLbl="alignAccFollowNode1" presStyleIdx="8" presStyleCnt="14" custScaleX="168189" custScaleY="143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8BF0B-DAED-4EE4-A047-C052D0FA58F4}" type="pres">
      <dgm:prSet presAssocID="{3E2FECEA-23D8-4F74-8136-A69F261BAD6D}" presName="sibTrans" presStyleCnt="0"/>
      <dgm:spPr/>
    </dgm:pt>
    <dgm:pt modelId="{79BA7368-F2A6-41C0-8618-A38BB64FE7F7}" type="pres">
      <dgm:prSet presAssocID="{86EE649E-B860-42B5-A7D7-3CA7E78D78EE}" presName="node" presStyleLbl="alignAccFollowNode1" presStyleIdx="9" presStyleCnt="14" custScaleX="366678" custScaleY="138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E69F8-3360-4930-B95E-7633014E40B5}" type="pres">
      <dgm:prSet presAssocID="{786CB42D-74BD-41C2-BF4E-A6F5615CF26D}" presName="vSp" presStyleCnt="0"/>
      <dgm:spPr/>
    </dgm:pt>
    <dgm:pt modelId="{9A16DCA4-69FA-4BA1-8E9D-DBA3EACFA744}" type="pres">
      <dgm:prSet presAssocID="{496715F6-60BE-4716-A740-6D9D9129C0E1}" presName="horFlow" presStyleCnt="0"/>
      <dgm:spPr/>
    </dgm:pt>
    <dgm:pt modelId="{07931590-5085-4CB9-8196-FC21D11B3680}" type="pres">
      <dgm:prSet presAssocID="{496715F6-60BE-4716-A740-6D9D9129C0E1}" presName="bigChev" presStyleLbl="node1" presStyleIdx="4" presStyleCnt="5" custScaleX="247557" custScaleY="129064"/>
      <dgm:spPr/>
      <dgm:t>
        <a:bodyPr/>
        <a:lstStyle/>
        <a:p>
          <a:endParaRPr lang="ru-RU"/>
        </a:p>
      </dgm:t>
    </dgm:pt>
    <dgm:pt modelId="{62490B8A-A227-4CE1-B6A2-C2E009911A16}" type="pres">
      <dgm:prSet presAssocID="{D762C3FD-464F-44E1-AF1A-655727AEEEBE}" presName="parTrans" presStyleCnt="0"/>
      <dgm:spPr/>
    </dgm:pt>
    <dgm:pt modelId="{D245A5A9-1C0E-4FF9-8B19-9FBF09F2EF46}" type="pres">
      <dgm:prSet presAssocID="{68482787-7C44-4243-BD34-FE832993FDA0}" presName="node" presStyleLbl="alignAccFollowNode1" presStyleIdx="10" presStyleCnt="14" custScaleX="139074" custScaleY="156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803B7-9319-483F-B5D2-F6D895D21BD4}" type="pres">
      <dgm:prSet presAssocID="{080A3B2A-59D7-49DB-BCB5-A25BC2BF1401}" presName="sibTrans" presStyleCnt="0"/>
      <dgm:spPr/>
    </dgm:pt>
    <dgm:pt modelId="{22F251A4-E720-401E-A461-96559D2B1934}" type="pres">
      <dgm:prSet presAssocID="{B31FC7DB-8D55-420D-9A43-BDEACBA06B1B}" presName="node" presStyleLbl="alignAccFollowNode1" presStyleIdx="11" presStyleCnt="14" custScaleX="118835" custScaleY="148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2855D-B481-47AF-9060-D3F60E5E27A0}" type="pres">
      <dgm:prSet presAssocID="{659CFFF5-635E-4F8E-9C4A-79DB71FA4631}" presName="sibTrans" presStyleCnt="0"/>
      <dgm:spPr/>
    </dgm:pt>
    <dgm:pt modelId="{864CCFB0-E7A9-448F-A3B5-979E447E1055}" type="pres">
      <dgm:prSet presAssocID="{5A9D4C4C-001A-4837-8516-1862E5BA3001}" presName="node" presStyleLbl="alignAccFollowNode1" presStyleIdx="12" presStyleCnt="14" custScaleX="123024" custScaleY="148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CB5FF-4FDA-49D8-8915-33A3221670F6}" type="pres">
      <dgm:prSet presAssocID="{D9BE3A45-CDCC-439C-AE9B-A2401814C1B6}" presName="sibTrans" presStyleCnt="0"/>
      <dgm:spPr/>
    </dgm:pt>
    <dgm:pt modelId="{826E3D2D-42FD-432D-8A25-DCBFAEDF163F}" type="pres">
      <dgm:prSet presAssocID="{62F37975-5918-4174-BD05-7446EA3F02A1}" presName="node" presStyleLbl="alignAccFollowNode1" presStyleIdx="13" presStyleCnt="14" custScaleX="156596" custScaleY="15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94127-D2E2-4739-A83E-24E7F7C78E83}" type="presOf" srcId="{5A9D4C4C-001A-4837-8516-1862E5BA3001}" destId="{864CCFB0-E7A9-448F-A3B5-979E447E1055}" srcOrd="0" destOrd="0" presId="urn:microsoft.com/office/officeart/2005/8/layout/lProcess3"/>
    <dgm:cxn modelId="{17E06287-4023-46E0-A0B4-2F1B9B30DD4C}" type="presOf" srcId="{06D67702-D51A-4E40-9C37-1D3149BEB28E}" destId="{FDE58D70-5AC0-4AC9-BE27-611A7AB316EB}" srcOrd="0" destOrd="0" presId="urn:microsoft.com/office/officeart/2005/8/layout/lProcess3"/>
    <dgm:cxn modelId="{7ED31DF8-7202-4EEA-A5E0-43AB92818F20}" type="presOf" srcId="{786CB42D-74BD-41C2-BF4E-A6F5615CF26D}" destId="{882784CE-9F15-4EDD-BAA9-26AA4077B47E}" srcOrd="0" destOrd="0" presId="urn:microsoft.com/office/officeart/2005/8/layout/lProcess3"/>
    <dgm:cxn modelId="{93001881-926F-42B6-AD36-4A2F26A435DA}" type="presOf" srcId="{B41E4D57-C4CE-4B44-89D3-A9142489604A}" destId="{510660D9-0B7A-42B4-8275-AD280D78BBB1}" srcOrd="0" destOrd="0" presId="urn:microsoft.com/office/officeart/2005/8/layout/lProcess3"/>
    <dgm:cxn modelId="{0B6494C8-95B2-4E54-B683-AE2C40F3B9E6}" type="presOf" srcId="{9F94B715-58F7-448D-9DF4-AAE26E37B5C6}" destId="{74476E48-9036-4EFC-AF14-88F2CA33CB36}" srcOrd="0" destOrd="0" presId="urn:microsoft.com/office/officeart/2005/8/layout/lProcess3"/>
    <dgm:cxn modelId="{8E460B94-EF1A-43E8-A775-FF83F3EA1CD0}" srcId="{FE398A69-CA05-476F-A709-B84EC682A65D}" destId="{06D67702-D51A-4E40-9C37-1D3149BEB28E}" srcOrd="0" destOrd="0" parTransId="{5522FC9C-D26D-444D-AC9D-7E67D661062C}" sibTransId="{03EE7ACB-E838-45A4-B978-AB000573DC3C}"/>
    <dgm:cxn modelId="{D1F08313-6ADA-4C84-8B3F-D7FB71BCA36B}" srcId="{A82693D5-D8E1-4854-98A3-7743C1B6F801}" destId="{BFF200B9-C067-47D1-AD96-C130B79BC184}" srcOrd="0" destOrd="0" parTransId="{747120F0-9369-420D-BDF5-5F5DD942CF9B}" sibTransId="{AE674A2E-1105-4C3E-9403-93DFD374074B}"/>
    <dgm:cxn modelId="{920852DE-1E64-446D-B108-9D04C79448DD}" srcId="{9F94B715-58F7-448D-9DF4-AAE26E37B5C6}" destId="{B41E4D57-C4CE-4B44-89D3-A9142489604A}" srcOrd="2" destOrd="0" parTransId="{EA6E3F3C-544B-419D-A9F5-78DBC254C12D}" sibTransId="{FD9F05E1-0EAB-4B9F-A410-1A269D18E5C4}"/>
    <dgm:cxn modelId="{A9B0C91F-0DC8-4C7B-BDB5-4A8E7A4B4FF5}" type="presOf" srcId="{A82693D5-D8E1-4854-98A3-7743C1B6F801}" destId="{2C9BE475-3E01-4C4C-A225-8CD4877BD155}" srcOrd="0" destOrd="0" presId="urn:microsoft.com/office/officeart/2005/8/layout/lProcess3"/>
    <dgm:cxn modelId="{848A4E86-3CA9-4E8B-9E1B-42DC5BFC5D0F}" type="presOf" srcId="{68482787-7C44-4243-BD34-FE832993FDA0}" destId="{D245A5A9-1C0E-4FF9-8B19-9FBF09F2EF46}" srcOrd="0" destOrd="0" presId="urn:microsoft.com/office/officeart/2005/8/layout/lProcess3"/>
    <dgm:cxn modelId="{8482AA72-8FBB-4FC3-845A-E1534398A480}" srcId="{A82693D5-D8E1-4854-98A3-7743C1B6F801}" destId="{FE398A69-CA05-476F-A709-B84EC682A65D}" srcOrd="1" destOrd="0" parTransId="{CC4DC3A8-9F88-49C7-9207-043DA7E19DB8}" sibTransId="{F2500E73-8BE8-4501-9D7F-772DD5F220E7}"/>
    <dgm:cxn modelId="{F6C0F544-1F1C-44DD-A792-640A9F7C0CE7}" srcId="{786CB42D-74BD-41C2-BF4E-A6F5615CF26D}" destId="{A9E45E54-27DD-46DE-8175-1C08B069983C}" srcOrd="0" destOrd="0" parTransId="{1EAC28A9-B641-4319-8220-292B4E17BBE9}" sibTransId="{3E2FECEA-23D8-4F74-8136-A69F261BAD6D}"/>
    <dgm:cxn modelId="{A4A2A37A-4ACB-40A9-A07E-F8287EB2929F}" srcId="{BFF200B9-C067-47D1-AD96-C130B79BC184}" destId="{607A5D67-B8DD-4E6A-B628-EA7548960C07}" srcOrd="0" destOrd="0" parTransId="{1DE5C735-DB00-4638-A39D-A2A26FCD7B2F}" sibTransId="{C6B34EEC-3187-46CC-B035-E17660A866CE}"/>
    <dgm:cxn modelId="{5926E163-443A-4D5C-9A83-BDC173AF2ECD}" type="presOf" srcId="{A9E45E54-27DD-46DE-8175-1C08B069983C}" destId="{F24F0DD2-9AD0-4F6C-B424-48FDF5F8CC0E}" srcOrd="0" destOrd="0" presId="urn:microsoft.com/office/officeart/2005/8/layout/lProcess3"/>
    <dgm:cxn modelId="{87A7D508-2106-43FF-8DE5-195DBA2BF2F1}" srcId="{9F94B715-58F7-448D-9DF4-AAE26E37B5C6}" destId="{0AA55892-CC0B-4DE2-8E85-D333ACE3289F}" srcOrd="0" destOrd="0" parTransId="{9E75D095-C939-497B-BDF1-9727F06C45D0}" sibTransId="{E7BB8C33-1F5F-46D6-AF2F-702E3267EE96}"/>
    <dgm:cxn modelId="{670F4B1F-3793-4966-B833-4E28ADAC0B13}" srcId="{BFF200B9-C067-47D1-AD96-C130B79BC184}" destId="{CB6FC8B3-BEDC-4558-88DA-16AB79EEED53}" srcOrd="1" destOrd="0" parTransId="{F5482896-C53E-48FD-9EFA-58DDDC7B7151}" sibTransId="{99876E09-CF54-4AB9-A2FE-9938ECCED88D}"/>
    <dgm:cxn modelId="{BC6B56F9-1794-41C7-B07C-C03B59767816}" type="presOf" srcId="{CB6FC8B3-BEDC-4558-88DA-16AB79EEED53}" destId="{F15D31CF-B8B2-4094-8A8A-7AE624FACC7F}" srcOrd="0" destOrd="0" presId="urn:microsoft.com/office/officeart/2005/8/layout/lProcess3"/>
    <dgm:cxn modelId="{66ECFF48-0964-4DF1-B1F0-27EAE97D5627}" type="presOf" srcId="{62F37975-5918-4174-BD05-7446EA3F02A1}" destId="{826E3D2D-42FD-432D-8A25-DCBFAEDF163F}" srcOrd="0" destOrd="0" presId="urn:microsoft.com/office/officeart/2005/8/layout/lProcess3"/>
    <dgm:cxn modelId="{AE5528C8-31FF-4C11-B3B2-AD28EC24A4AB}" type="presOf" srcId="{86EE649E-B860-42B5-A7D7-3CA7E78D78EE}" destId="{79BA7368-F2A6-41C0-8618-A38BB64FE7F7}" srcOrd="0" destOrd="0" presId="urn:microsoft.com/office/officeart/2005/8/layout/lProcess3"/>
    <dgm:cxn modelId="{E956208C-0A08-480F-8A87-33E2C9B0ACFA}" type="presOf" srcId="{607A5D67-B8DD-4E6A-B628-EA7548960C07}" destId="{307448AA-AF79-4F4E-A192-6D7C813B145A}" srcOrd="0" destOrd="0" presId="urn:microsoft.com/office/officeart/2005/8/layout/lProcess3"/>
    <dgm:cxn modelId="{25AC740F-AB09-4857-9005-93CC40C410DE}" srcId="{496715F6-60BE-4716-A740-6D9D9129C0E1}" destId="{5A9D4C4C-001A-4837-8516-1862E5BA3001}" srcOrd="2" destOrd="0" parTransId="{5C037834-8D6C-447A-A684-FFB564801F09}" sibTransId="{D9BE3A45-CDCC-439C-AE9B-A2401814C1B6}"/>
    <dgm:cxn modelId="{C58A4CA9-6F82-40A2-BC8A-AD93D5D83EF1}" srcId="{A82693D5-D8E1-4854-98A3-7743C1B6F801}" destId="{786CB42D-74BD-41C2-BF4E-A6F5615CF26D}" srcOrd="3" destOrd="0" parTransId="{DE8E6C55-7CCB-4CCB-847A-15F4B617B848}" sibTransId="{A1E81F7F-9738-4CCF-A8A6-DC9402009936}"/>
    <dgm:cxn modelId="{7EEDE11B-B353-44BB-A33C-460E98273E97}" type="presOf" srcId="{B31FC7DB-8D55-420D-9A43-BDEACBA06B1B}" destId="{22F251A4-E720-401E-A461-96559D2B1934}" srcOrd="0" destOrd="0" presId="urn:microsoft.com/office/officeart/2005/8/layout/lProcess3"/>
    <dgm:cxn modelId="{E0033798-1597-4E70-BD79-63E349DDA068}" srcId="{9F94B715-58F7-448D-9DF4-AAE26E37B5C6}" destId="{72219D1D-89DF-4855-9F73-73CC4C5E6FF7}" srcOrd="1" destOrd="0" parTransId="{FA8F1D83-0E61-4209-A946-5264A2D65D7D}" sibTransId="{FCD6EAE0-5D4B-4F3C-9956-4A1279DEE96A}"/>
    <dgm:cxn modelId="{58B18C2D-0AA8-4C2D-BE3E-43DD4FBCA84E}" srcId="{786CB42D-74BD-41C2-BF4E-A6F5615CF26D}" destId="{86EE649E-B860-42B5-A7D7-3CA7E78D78EE}" srcOrd="1" destOrd="0" parTransId="{BCB591A4-4670-444A-A4B9-48DCF293F20A}" sibTransId="{F1469013-677D-47F3-B71E-28AEAD5D45EE}"/>
    <dgm:cxn modelId="{E9B53783-C8C5-4FDF-A38F-EB559CBDA636}" type="presOf" srcId="{0AA55892-CC0B-4DE2-8E85-D333ACE3289F}" destId="{8E40CF19-D259-401F-B8C3-07FB219F2360}" srcOrd="0" destOrd="0" presId="urn:microsoft.com/office/officeart/2005/8/layout/lProcess3"/>
    <dgm:cxn modelId="{B6F4F504-7A17-4B9F-B691-13D057423477}" type="presOf" srcId="{BFF200B9-C067-47D1-AD96-C130B79BC184}" destId="{6547C1A2-D281-4A50-9557-2F596C3A0606}" srcOrd="0" destOrd="0" presId="urn:microsoft.com/office/officeart/2005/8/layout/lProcess3"/>
    <dgm:cxn modelId="{02699AFA-7B88-43C9-97A5-5DB7171545A2}" srcId="{FE398A69-CA05-476F-A709-B84EC682A65D}" destId="{CB6D1D12-EA35-47C6-BA20-18D54824EB44}" srcOrd="1" destOrd="0" parTransId="{B3C779E2-F231-48BB-970B-51A5C21BC9B4}" sibTransId="{583BE091-2092-487E-9563-43A7F00EB9DD}"/>
    <dgm:cxn modelId="{A5B3215C-2816-41E1-AB65-3811C685953F}" srcId="{A82693D5-D8E1-4854-98A3-7743C1B6F801}" destId="{496715F6-60BE-4716-A740-6D9D9129C0E1}" srcOrd="4" destOrd="0" parTransId="{060906A9-E258-4438-9A40-5F786DEB5A36}" sibTransId="{0FB8F66C-22B3-47E7-9CBB-A85C15C63920}"/>
    <dgm:cxn modelId="{7EE2DCBA-1993-43BD-B9A7-72DFC0BDBD12}" srcId="{496715F6-60BE-4716-A740-6D9D9129C0E1}" destId="{B31FC7DB-8D55-420D-9A43-BDEACBA06B1B}" srcOrd="1" destOrd="0" parTransId="{830E473A-BAE5-44CC-89AC-E7F0B14C308A}" sibTransId="{659CFFF5-635E-4F8E-9C4A-79DB71FA4631}"/>
    <dgm:cxn modelId="{2548BED2-B759-4BCC-8B23-EEED7303ED4B}" srcId="{A82693D5-D8E1-4854-98A3-7743C1B6F801}" destId="{9F94B715-58F7-448D-9DF4-AAE26E37B5C6}" srcOrd="2" destOrd="0" parTransId="{DD923EED-035E-45F8-AF86-0868A93EC60F}" sibTransId="{2CC5DE72-8E07-4C85-B430-1D005DEC58EC}"/>
    <dgm:cxn modelId="{A6498C76-4952-4CA9-A365-F29AAD9EBE8A}" type="presOf" srcId="{FE398A69-CA05-476F-A709-B84EC682A65D}" destId="{B8CF4797-87B2-4371-9002-EF61293A819B}" srcOrd="0" destOrd="0" presId="urn:microsoft.com/office/officeart/2005/8/layout/lProcess3"/>
    <dgm:cxn modelId="{47C02411-5A66-4212-B06D-A543304FED34}" srcId="{FE398A69-CA05-476F-A709-B84EC682A65D}" destId="{353127DC-6961-4ED8-A04A-DD8963AED54A}" srcOrd="2" destOrd="0" parTransId="{BD069CC6-7E6E-4015-ACCB-E0CBAAF70779}" sibTransId="{B4C240D1-B405-427F-8D6E-0A919752A125}"/>
    <dgm:cxn modelId="{1DF7607C-C76A-473D-BB41-846C7F31C971}" srcId="{496715F6-60BE-4716-A740-6D9D9129C0E1}" destId="{62F37975-5918-4174-BD05-7446EA3F02A1}" srcOrd="3" destOrd="0" parTransId="{F0D18095-CB23-4F7D-A932-887578F24EA9}" sibTransId="{21A9AEDC-AC16-4B83-AC1D-C719106A5498}"/>
    <dgm:cxn modelId="{991F95FD-0AA6-418D-B521-1D0E3CE547B8}" type="presOf" srcId="{CB6D1D12-EA35-47C6-BA20-18D54824EB44}" destId="{A3705F02-47B5-4ED1-81A7-74E624F20960}" srcOrd="0" destOrd="0" presId="urn:microsoft.com/office/officeart/2005/8/layout/lProcess3"/>
    <dgm:cxn modelId="{FEE8A713-DAE0-423F-87F5-C9C8D223FE26}" srcId="{496715F6-60BE-4716-A740-6D9D9129C0E1}" destId="{68482787-7C44-4243-BD34-FE832993FDA0}" srcOrd="0" destOrd="0" parTransId="{D762C3FD-464F-44E1-AF1A-655727AEEEBE}" sibTransId="{080A3B2A-59D7-49DB-BCB5-A25BC2BF1401}"/>
    <dgm:cxn modelId="{76E3F712-89FD-43E4-ADE4-8E1767AF1ECB}" type="presOf" srcId="{496715F6-60BE-4716-A740-6D9D9129C0E1}" destId="{07931590-5085-4CB9-8196-FC21D11B3680}" srcOrd="0" destOrd="0" presId="urn:microsoft.com/office/officeart/2005/8/layout/lProcess3"/>
    <dgm:cxn modelId="{C5637991-EBAB-4F47-A1A7-55935B8298C9}" type="presOf" srcId="{353127DC-6961-4ED8-A04A-DD8963AED54A}" destId="{51CDF2B5-E00B-4C4B-B31D-568549B78042}" srcOrd="0" destOrd="0" presId="urn:microsoft.com/office/officeart/2005/8/layout/lProcess3"/>
    <dgm:cxn modelId="{0418D06D-6887-4506-8A1F-9B8187E955D2}" type="presOf" srcId="{72219D1D-89DF-4855-9F73-73CC4C5E6FF7}" destId="{5B69FEE1-33BA-4631-985C-55CCF7F61D9B}" srcOrd="0" destOrd="0" presId="urn:microsoft.com/office/officeart/2005/8/layout/lProcess3"/>
    <dgm:cxn modelId="{6923340A-7E3D-4050-8E1F-8D135CB12073}" type="presParOf" srcId="{2C9BE475-3E01-4C4C-A225-8CD4877BD155}" destId="{97891A74-DEDC-4EC0-9A29-7A6ED6B905A2}" srcOrd="0" destOrd="0" presId="urn:microsoft.com/office/officeart/2005/8/layout/lProcess3"/>
    <dgm:cxn modelId="{F6BBAC87-91D5-4495-9B88-A2919AC42838}" type="presParOf" srcId="{97891A74-DEDC-4EC0-9A29-7A6ED6B905A2}" destId="{6547C1A2-D281-4A50-9557-2F596C3A0606}" srcOrd="0" destOrd="0" presId="urn:microsoft.com/office/officeart/2005/8/layout/lProcess3"/>
    <dgm:cxn modelId="{F2818D29-1B8F-45E8-ACC9-9EA0FE4942D3}" type="presParOf" srcId="{97891A74-DEDC-4EC0-9A29-7A6ED6B905A2}" destId="{19A7CBEB-9F0B-4F1E-8D85-C2EDEDC5881B}" srcOrd="1" destOrd="0" presId="urn:microsoft.com/office/officeart/2005/8/layout/lProcess3"/>
    <dgm:cxn modelId="{2392E916-40F8-4162-9701-E318F75F0144}" type="presParOf" srcId="{97891A74-DEDC-4EC0-9A29-7A6ED6B905A2}" destId="{307448AA-AF79-4F4E-A192-6D7C813B145A}" srcOrd="2" destOrd="0" presId="urn:microsoft.com/office/officeart/2005/8/layout/lProcess3"/>
    <dgm:cxn modelId="{E4EA59B1-9B58-4C68-85D2-4F693B3E750E}" type="presParOf" srcId="{97891A74-DEDC-4EC0-9A29-7A6ED6B905A2}" destId="{57CBC76E-044A-481B-9D4E-95D9EDEA6DAA}" srcOrd="3" destOrd="0" presId="urn:microsoft.com/office/officeart/2005/8/layout/lProcess3"/>
    <dgm:cxn modelId="{C1E37791-A44D-4C00-8B48-3DBC59E7508F}" type="presParOf" srcId="{97891A74-DEDC-4EC0-9A29-7A6ED6B905A2}" destId="{F15D31CF-B8B2-4094-8A8A-7AE624FACC7F}" srcOrd="4" destOrd="0" presId="urn:microsoft.com/office/officeart/2005/8/layout/lProcess3"/>
    <dgm:cxn modelId="{FD1EB652-6BC1-4B9C-8462-22600C7A57F5}" type="presParOf" srcId="{2C9BE475-3E01-4C4C-A225-8CD4877BD155}" destId="{3A70D228-CAFD-43F1-A43B-D92725857220}" srcOrd="1" destOrd="0" presId="urn:microsoft.com/office/officeart/2005/8/layout/lProcess3"/>
    <dgm:cxn modelId="{C706FE59-6DD4-4538-9AC2-A2D36BF66F60}" type="presParOf" srcId="{2C9BE475-3E01-4C4C-A225-8CD4877BD155}" destId="{99BEF9D9-29F6-45D6-8047-DF5201A904B9}" srcOrd="2" destOrd="0" presId="urn:microsoft.com/office/officeart/2005/8/layout/lProcess3"/>
    <dgm:cxn modelId="{E0523E27-9E60-4D2F-B2A9-13FCF8E16813}" type="presParOf" srcId="{99BEF9D9-29F6-45D6-8047-DF5201A904B9}" destId="{B8CF4797-87B2-4371-9002-EF61293A819B}" srcOrd="0" destOrd="0" presId="urn:microsoft.com/office/officeart/2005/8/layout/lProcess3"/>
    <dgm:cxn modelId="{620320D3-36E5-4B71-BA09-4EB0E61461BE}" type="presParOf" srcId="{99BEF9D9-29F6-45D6-8047-DF5201A904B9}" destId="{6C69DB5E-9566-413A-BF0F-D8C3D0E191A4}" srcOrd="1" destOrd="0" presId="urn:microsoft.com/office/officeart/2005/8/layout/lProcess3"/>
    <dgm:cxn modelId="{FED11C5C-6F5F-487D-84DA-6B71109C5C85}" type="presParOf" srcId="{99BEF9D9-29F6-45D6-8047-DF5201A904B9}" destId="{FDE58D70-5AC0-4AC9-BE27-611A7AB316EB}" srcOrd="2" destOrd="0" presId="urn:microsoft.com/office/officeart/2005/8/layout/lProcess3"/>
    <dgm:cxn modelId="{097E42AA-1EF0-47EE-904B-79D86DB7497F}" type="presParOf" srcId="{99BEF9D9-29F6-45D6-8047-DF5201A904B9}" destId="{C44F0D4B-6631-422A-9AB2-E1ECC223A802}" srcOrd="3" destOrd="0" presId="urn:microsoft.com/office/officeart/2005/8/layout/lProcess3"/>
    <dgm:cxn modelId="{DAEA5914-1CDD-4A5B-B5FB-4B5B38E32685}" type="presParOf" srcId="{99BEF9D9-29F6-45D6-8047-DF5201A904B9}" destId="{A3705F02-47B5-4ED1-81A7-74E624F20960}" srcOrd="4" destOrd="0" presId="urn:microsoft.com/office/officeart/2005/8/layout/lProcess3"/>
    <dgm:cxn modelId="{F09C6AF9-B662-42D5-83C2-D33C9B63F49B}" type="presParOf" srcId="{99BEF9D9-29F6-45D6-8047-DF5201A904B9}" destId="{4A7F0328-89AA-46B0-9C6C-839B723B63FE}" srcOrd="5" destOrd="0" presId="urn:microsoft.com/office/officeart/2005/8/layout/lProcess3"/>
    <dgm:cxn modelId="{C0092DBB-63C0-4EDD-8986-469346311A97}" type="presParOf" srcId="{99BEF9D9-29F6-45D6-8047-DF5201A904B9}" destId="{51CDF2B5-E00B-4C4B-B31D-568549B78042}" srcOrd="6" destOrd="0" presId="urn:microsoft.com/office/officeart/2005/8/layout/lProcess3"/>
    <dgm:cxn modelId="{55335385-EB6A-4731-8B45-0B6817353690}" type="presParOf" srcId="{2C9BE475-3E01-4C4C-A225-8CD4877BD155}" destId="{E293BC6D-0387-4A7A-A94D-C5B68C46E0DF}" srcOrd="3" destOrd="0" presId="urn:microsoft.com/office/officeart/2005/8/layout/lProcess3"/>
    <dgm:cxn modelId="{FF38DA29-FC2F-41C2-B4A6-105C5B84C3B0}" type="presParOf" srcId="{2C9BE475-3E01-4C4C-A225-8CD4877BD155}" destId="{0C4FC512-D3F5-4AD3-93F8-FB8A07A047A5}" srcOrd="4" destOrd="0" presId="urn:microsoft.com/office/officeart/2005/8/layout/lProcess3"/>
    <dgm:cxn modelId="{053B371D-052A-464E-8E20-6D65BC056B53}" type="presParOf" srcId="{0C4FC512-D3F5-4AD3-93F8-FB8A07A047A5}" destId="{74476E48-9036-4EFC-AF14-88F2CA33CB36}" srcOrd="0" destOrd="0" presId="urn:microsoft.com/office/officeart/2005/8/layout/lProcess3"/>
    <dgm:cxn modelId="{93E9140C-5AEA-467E-9858-9D1CDF7467CA}" type="presParOf" srcId="{0C4FC512-D3F5-4AD3-93F8-FB8A07A047A5}" destId="{AB9AED79-A339-4914-8E71-B2525732565A}" srcOrd="1" destOrd="0" presId="urn:microsoft.com/office/officeart/2005/8/layout/lProcess3"/>
    <dgm:cxn modelId="{D3C2B3E9-7577-4085-ADE5-332D9313CFEA}" type="presParOf" srcId="{0C4FC512-D3F5-4AD3-93F8-FB8A07A047A5}" destId="{8E40CF19-D259-401F-B8C3-07FB219F2360}" srcOrd="2" destOrd="0" presId="urn:microsoft.com/office/officeart/2005/8/layout/lProcess3"/>
    <dgm:cxn modelId="{A6B5E3AF-0FF2-4EFA-83DC-E297F6471BBD}" type="presParOf" srcId="{0C4FC512-D3F5-4AD3-93F8-FB8A07A047A5}" destId="{0B1279EA-A06E-4A86-B7C1-0BF958416128}" srcOrd="3" destOrd="0" presId="urn:microsoft.com/office/officeart/2005/8/layout/lProcess3"/>
    <dgm:cxn modelId="{635C7F1F-0E0D-4C3C-81A9-3A311B56661C}" type="presParOf" srcId="{0C4FC512-D3F5-4AD3-93F8-FB8A07A047A5}" destId="{5B69FEE1-33BA-4631-985C-55CCF7F61D9B}" srcOrd="4" destOrd="0" presId="urn:microsoft.com/office/officeart/2005/8/layout/lProcess3"/>
    <dgm:cxn modelId="{AE9023E7-58F7-4B29-A2A3-0FE5693C6396}" type="presParOf" srcId="{0C4FC512-D3F5-4AD3-93F8-FB8A07A047A5}" destId="{A2AB00F4-061A-4393-B73C-18B65E4DE42C}" srcOrd="5" destOrd="0" presId="urn:microsoft.com/office/officeart/2005/8/layout/lProcess3"/>
    <dgm:cxn modelId="{A02EC794-C704-4994-8C9E-A1AFF1D225D0}" type="presParOf" srcId="{0C4FC512-D3F5-4AD3-93F8-FB8A07A047A5}" destId="{510660D9-0B7A-42B4-8275-AD280D78BBB1}" srcOrd="6" destOrd="0" presId="urn:microsoft.com/office/officeart/2005/8/layout/lProcess3"/>
    <dgm:cxn modelId="{90D805BA-6DFE-4208-9B5B-4EFD05564AD4}" type="presParOf" srcId="{2C9BE475-3E01-4C4C-A225-8CD4877BD155}" destId="{EEFA5778-8C64-4389-BBD1-11DBCCEA7C6D}" srcOrd="5" destOrd="0" presId="urn:microsoft.com/office/officeart/2005/8/layout/lProcess3"/>
    <dgm:cxn modelId="{9DAE5F42-D7C8-49B0-84C5-BA72F446C66A}" type="presParOf" srcId="{2C9BE475-3E01-4C4C-A225-8CD4877BD155}" destId="{49517EA3-956E-48ED-AA28-A492CACC7D63}" srcOrd="6" destOrd="0" presId="urn:microsoft.com/office/officeart/2005/8/layout/lProcess3"/>
    <dgm:cxn modelId="{BE323AB3-D879-4513-82BD-73273AE3C02F}" type="presParOf" srcId="{49517EA3-956E-48ED-AA28-A492CACC7D63}" destId="{882784CE-9F15-4EDD-BAA9-26AA4077B47E}" srcOrd="0" destOrd="0" presId="urn:microsoft.com/office/officeart/2005/8/layout/lProcess3"/>
    <dgm:cxn modelId="{A22AF36F-A968-4B61-9D77-E97AA87F0A16}" type="presParOf" srcId="{49517EA3-956E-48ED-AA28-A492CACC7D63}" destId="{87915EF2-F1DB-4D9E-959C-3474AF89EACE}" srcOrd="1" destOrd="0" presId="urn:microsoft.com/office/officeart/2005/8/layout/lProcess3"/>
    <dgm:cxn modelId="{C4BD8094-36B1-46C0-89E5-F2834A9CC409}" type="presParOf" srcId="{49517EA3-956E-48ED-AA28-A492CACC7D63}" destId="{F24F0DD2-9AD0-4F6C-B424-48FDF5F8CC0E}" srcOrd="2" destOrd="0" presId="urn:microsoft.com/office/officeart/2005/8/layout/lProcess3"/>
    <dgm:cxn modelId="{42A5495A-16E5-46C7-9D09-2C9FA9E3710D}" type="presParOf" srcId="{49517EA3-956E-48ED-AA28-A492CACC7D63}" destId="{1758BF0B-DAED-4EE4-A047-C052D0FA58F4}" srcOrd="3" destOrd="0" presId="urn:microsoft.com/office/officeart/2005/8/layout/lProcess3"/>
    <dgm:cxn modelId="{3FE8C541-412E-44AD-AF98-ED4E11F06CDE}" type="presParOf" srcId="{49517EA3-956E-48ED-AA28-A492CACC7D63}" destId="{79BA7368-F2A6-41C0-8618-A38BB64FE7F7}" srcOrd="4" destOrd="0" presId="urn:microsoft.com/office/officeart/2005/8/layout/lProcess3"/>
    <dgm:cxn modelId="{0E85F243-F55E-4F2D-858B-016D4EE91E7D}" type="presParOf" srcId="{2C9BE475-3E01-4C4C-A225-8CD4877BD155}" destId="{929E69F8-3360-4930-B95E-7633014E40B5}" srcOrd="7" destOrd="0" presId="urn:microsoft.com/office/officeart/2005/8/layout/lProcess3"/>
    <dgm:cxn modelId="{95E3111B-450A-42B7-8600-2B54C7D1BCC4}" type="presParOf" srcId="{2C9BE475-3E01-4C4C-A225-8CD4877BD155}" destId="{9A16DCA4-69FA-4BA1-8E9D-DBA3EACFA744}" srcOrd="8" destOrd="0" presId="urn:microsoft.com/office/officeart/2005/8/layout/lProcess3"/>
    <dgm:cxn modelId="{82C510F1-3A55-4B59-8F01-3B1FE95260F3}" type="presParOf" srcId="{9A16DCA4-69FA-4BA1-8E9D-DBA3EACFA744}" destId="{07931590-5085-4CB9-8196-FC21D11B3680}" srcOrd="0" destOrd="0" presId="urn:microsoft.com/office/officeart/2005/8/layout/lProcess3"/>
    <dgm:cxn modelId="{5C5A8C7B-7B2E-4EA1-93CE-A4C39AFA72E9}" type="presParOf" srcId="{9A16DCA4-69FA-4BA1-8E9D-DBA3EACFA744}" destId="{62490B8A-A227-4CE1-B6A2-C2E009911A16}" srcOrd="1" destOrd="0" presId="urn:microsoft.com/office/officeart/2005/8/layout/lProcess3"/>
    <dgm:cxn modelId="{4BE8DC76-1CAF-4B3B-B859-D00055222314}" type="presParOf" srcId="{9A16DCA4-69FA-4BA1-8E9D-DBA3EACFA744}" destId="{D245A5A9-1C0E-4FF9-8B19-9FBF09F2EF46}" srcOrd="2" destOrd="0" presId="urn:microsoft.com/office/officeart/2005/8/layout/lProcess3"/>
    <dgm:cxn modelId="{15F45874-95C9-44BC-AE14-18D68561864F}" type="presParOf" srcId="{9A16DCA4-69FA-4BA1-8E9D-DBA3EACFA744}" destId="{870803B7-9319-483F-B5D2-F6D895D21BD4}" srcOrd="3" destOrd="0" presId="urn:microsoft.com/office/officeart/2005/8/layout/lProcess3"/>
    <dgm:cxn modelId="{CFDF8D65-78A2-49C2-8F19-C5C5C41214A4}" type="presParOf" srcId="{9A16DCA4-69FA-4BA1-8E9D-DBA3EACFA744}" destId="{22F251A4-E720-401E-A461-96559D2B1934}" srcOrd="4" destOrd="0" presId="urn:microsoft.com/office/officeart/2005/8/layout/lProcess3"/>
    <dgm:cxn modelId="{FAFB6C71-E1E5-437F-A32C-9D1EEF598CE1}" type="presParOf" srcId="{9A16DCA4-69FA-4BA1-8E9D-DBA3EACFA744}" destId="{17A2855D-B481-47AF-9060-D3F60E5E27A0}" srcOrd="5" destOrd="0" presId="urn:microsoft.com/office/officeart/2005/8/layout/lProcess3"/>
    <dgm:cxn modelId="{187D2886-6BC9-43A0-A498-7314B12A5E21}" type="presParOf" srcId="{9A16DCA4-69FA-4BA1-8E9D-DBA3EACFA744}" destId="{864CCFB0-E7A9-448F-A3B5-979E447E1055}" srcOrd="6" destOrd="0" presId="urn:microsoft.com/office/officeart/2005/8/layout/lProcess3"/>
    <dgm:cxn modelId="{FDC9DC7C-836F-40AE-BB49-C53753438BF7}" type="presParOf" srcId="{9A16DCA4-69FA-4BA1-8E9D-DBA3EACFA744}" destId="{E4ECB5FF-4FDA-49D8-8915-33A3221670F6}" srcOrd="7" destOrd="0" presId="urn:microsoft.com/office/officeart/2005/8/layout/lProcess3"/>
    <dgm:cxn modelId="{7F3D17AF-A2BA-4C11-ADD5-C37AB9B63551}" type="presParOf" srcId="{9A16DCA4-69FA-4BA1-8E9D-DBA3EACFA744}" destId="{826E3D2D-42FD-432D-8A25-DCBFAEDF163F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7246-77B2-4344-9893-334D8154F247}" type="datetimeFigureOut">
              <a:rPr lang="ru-RU" smtClean="0"/>
              <a:t>17.10.2016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276E6-B0E2-4618-967A-2B95B37EF3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763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7DFC8-2296-42BE-AF57-01D9CC086316}" type="datetimeFigureOut">
              <a:rPr lang="ru-RU" smtClean="0"/>
              <a:t>17.10.2016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1C500-324F-43DB-BEBD-CF58581661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14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C500-324F-43DB-BEBD-CF585816617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002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59F9F-BD97-49DF-8BDE-2497A997F3D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5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C500-324F-43DB-BEBD-CF585816617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05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1C8F-23B8-40E9-88A6-AF207BE98666}" type="datetime1">
              <a:rPr lang="ru-RU" smtClean="0"/>
              <a:t>17.10.2016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01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EB40-A1B6-48EB-B043-11C57B3AEE82}" type="datetime1">
              <a:rPr lang="ru-RU" smtClean="0"/>
              <a:t>17.10.2016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22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64B-B941-476E-8F5E-A7189C90F56B}" type="datetime1">
              <a:rPr lang="ru-RU" smtClean="0"/>
              <a:t>17.10.2016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84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ont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"/>
          <a:stretch>
            <a:fillRect/>
          </a:stretch>
        </p:blipFill>
        <p:spPr bwMode="auto">
          <a:xfrm>
            <a:off x="0" y="0"/>
            <a:ext cx="12192000" cy="687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05" y="297089"/>
            <a:ext cx="4623405" cy="82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39433" y="2682897"/>
            <a:ext cx="7689851" cy="1470025"/>
          </a:xfrm>
        </p:spPr>
        <p:txBody>
          <a:bodyPr/>
          <a:lstStyle>
            <a:lvl1pPr>
              <a:defRPr>
                <a:solidFill>
                  <a:srgbClr val="00237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39433" y="4438651"/>
            <a:ext cx="7689851" cy="261610"/>
          </a:xfrm>
        </p:spPr>
        <p:txBody>
          <a:bodyPr/>
          <a:lstStyle>
            <a:lvl1pPr algn="ctr">
              <a:defRPr>
                <a:solidFill>
                  <a:srgbClr val="606A74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8429" y="6007554"/>
            <a:ext cx="3138714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748" tIns="60875" rIns="121748" bIns="60875" numCol="1" anchor="t" anchorCtr="0" compatLnSpc="1">
            <a:prstTxWarp prst="textNoShape">
              <a:avLst/>
            </a:prstTxWarp>
          </a:bodyPr>
          <a:lstStyle>
            <a:lvl1pPr algn="r">
              <a:defRPr sz="1357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355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286" i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1" y="933450"/>
            <a:ext cx="11106149" cy="13603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06E1D26D-27C8-4641-BE7B-B216E573DBC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100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22"/>
            <a:ext cx="10363200" cy="1362075"/>
          </a:xfrm>
        </p:spPr>
        <p:txBody>
          <a:bodyPr/>
          <a:lstStyle>
            <a:lvl1pPr algn="l">
              <a:defRPr sz="3786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4099124"/>
            <a:ext cx="10363200" cy="307777"/>
          </a:xfrm>
        </p:spPr>
        <p:txBody>
          <a:bodyPr anchor="b"/>
          <a:lstStyle>
            <a:lvl1pPr marL="0" indent="0">
              <a:buNone/>
              <a:defRPr sz="1929"/>
            </a:lvl1pPr>
            <a:lvl2pPr marL="434834" indent="0">
              <a:buNone/>
              <a:defRPr sz="1714"/>
            </a:lvl2pPr>
            <a:lvl3pPr marL="869670" indent="0">
              <a:buNone/>
              <a:defRPr sz="1500"/>
            </a:lvl3pPr>
            <a:lvl4pPr marL="1304504" indent="0">
              <a:buNone/>
              <a:defRPr sz="1357"/>
            </a:lvl4pPr>
            <a:lvl5pPr marL="1739338" indent="0">
              <a:buNone/>
              <a:defRPr sz="1357"/>
            </a:lvl5pPr>
            <a:lvl6pPr marL="2174175" indent="0">
              <a:buNone/>
              <a:defRPr sz="1357"/>
            </a:lvl6pPr>
            <a:lvl7pPr marL="2609010" indent="0">
              <a:buNone/>
              <a:defRPr sz="1357"/>
            </a:lvl7pPr>
            <a:lvl8pPr marL="3043841" indent="0">
              <a:buNone/>
              <a:defRPr sz="1357"/>
            </a:lvl8pPr>
            <a:lvl9pPr marL="3478678" indent="0">
              <a:buNone/>
              <a:defRPr sz="135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AF03DDDF-4845-420C-BEAB-7B66A078170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325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2" y="933451"/>
            <a:ext cx="5450416" cy="1635613"/>
          </a:xfrm>
        </p:spPr>
        <p:txBody>
          <a:bodyPr/>
          <a:lstStyle>
            <a:lvl1pPr>
              <a:defRPr sz="2643"/>
            </a:lvl1pPr>
            <a:lvl2pPr>
              <a:defRPr sz="2286"/>
            </a:lvl2pPr>
            <a:lvl3pPr>
              <a:defRPr sz="1929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368" y="933451"/>
            <a:ext cx="5452533" cy="1635613"/>
          </a:xfrm>
        </p:spPr>
        <p:txBody>
          <a:bodyPr/>
          <a:lstStyle>
            <a:lvl1pPr>
              <a:defRPr sz="2643"/>
            </a:lvl1pPr>
            <a:lvl2pPr>
              <a:defRPr sz="2286"/>
            </a:lvl2pPr>
            <a:lvl3pPr>
              <a:defRPr sz="1929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ECD6F51D-3AA4-4692-94D8-F7E3A59B2D5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2653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823156"/>
            <a:ext cx="5386917" cy="35174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4834" indent="0">
              <a:buNone/>
              <a:defRPr sz="1929" b="1"/>
            </a:lvl2pPr>
            <a:lvl3pPr marL="869670" indent="0">
              <a:buNone/>
              <a:defRPr sz="1714" b="1"/>
            </a:lvl3pPr>
            <a:lvl4pPr marL="1304504" indent="0">
              <a:buNone/>
              <a:defRPr sz="1500" b="1"/>
            </a:lvl4pPr>
            <a:lvl5pPr marL="1739338" indent="0">
              <a:buNone/>
              <a:defRPr sz="1500" b="1"/>
            </a:lvl5pPr>
            <a:lvl6pPr marL="2174175" indent="0">
              <a:buNone/>
              <a:defRPr sz="1500" b="1"/>
            </a:lvl6pPr>
            <a:lvl7pPr marL="2609010" indent="0">
              <a:buNone/>
              <a:defRPr sz="1500" b="1"/>
            </a:lvl7pPr>
            <a:lvl8pPr marL="3043841" indent="0">
              <a:buNone/>
              <a:defRPr sz="1500" b="1"/>
            </a:lvl8pPr>
            <a:lvl9pPr marL="347867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7" cy="1420169"/>
          </a:xfrm>
        </p:spPr>
        <p:txBody>
          <a:bodyPr/>
          <a:lstStyle>
            <a:lvl1pPr>
              <a:defRPr sz="2286"/>
            </a:lvl1pPr>
            <a:lvl2pPr>
              <a:defRPr sz="1929"/>
            </a:lvl2pPr>
            <a:lvl3pPr>
              <a:defRPr sz="1714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823156"/>
            <a:ext cx="5389034" cy="35174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4834" indent="0">
              <a:buNone/>
              <a:defRPr sz="1929" b="1"/>
            </a:lvl2pPr>
            <a:lvl3pPr marL="869670" indent="0">
              <a:buNone/>
              <a:defRPr sz="1714" b="1"/>
            </a:lvl3pPr>
            <a:lvl4pPr marL="1304504" indent="0">
              <a:buNone/>
              <a:defRPr sz="1500" b="1"/>
            </a:lvl4pPr>
            <a:lvl5pPr marL="1739338" indent="0">
              <a:buNone/>
              <a:defRPr sz="1500" b="1"/>
            </a:lvl5pPr>
            <a:lvl6pPr marL="2174175" indent="0">
              <a:buNone/>
              <a:defRPr sz="1500" b="1"/>
            </a:lvl6pPr>
            <a:lvl7pPr marL="2609010" indent="0">
              <a:buNone/>
              <a:defRPr sz="1500" b="1"/>
            </a:lvl7pPr>
            <a:lvl8pPr marL="3043841" indent="0">
              <a:buNone/>
              <a:defRPr sz="1500" b="1"/>
            </a:lvl8pPr>
            <a:lvl9pPr marL="347867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4" cy="1420169"/>
          </a:xfrm>
        </p:spPr>
        <p:txBody>
          <a:bodyPr/>
          <a:lstStyle>
            <a:lvl1pPr>
              <a:defRPr sz="2286"/>
            </a:lvl1pPr>
            <a:lvl2pPr>
              <a:defRPr sz="1929"/>
            </a:lvl2pPr>
            <a:lvl3pPr>
              <a:defRPr sz="1714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A6FCA51E-1257-4974-AD16-912F8244425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70081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2B618C9C-8C81-46CA-BBDE-56BEC33520B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31989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76A4D60E-846D-466B-87DC-B1DC94F7126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24014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5" cy="1162050"/>
          </a:xfrm>
        </p:spPr>
        <p:txBody>
          <a:bodyPr anchor="b"/>
          <a:lstStyle>
            <a:lvl1pPr algn="l">
              <a:defRPr sz="192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1884032"/>
          </a:xfrm>
        </p:spPr>
        <p:txBody>
          <a:bodyPr/>
          <a:lstStyle>
            <a:lvl1pPr>
              <a:defRPr sz="3071"/>
            </a:lvl1pPr>
            <a:lvl2pPr>
              <a:defRPr sz="2643"/>
            </a:lvl2pPr>
            <a:lvl3pPr>
              <a:defRPr sz="2286"/>
            </a:lvl3pPr>
            <a:lvl4pPr>
              <a:defRPr sz="1929"/>
            </a:lvl4pPr>
            <a:lvl5pPr>
              <a:defRPr sz="1929"/>
            </a:lvl5pPr>
            <a:lvl6pPr>
              <a:defRPr sz="1929"/>
            </a:lvl6pPr>
            <a:lvl7pPr>
              <a:defRPr sz="1929"/>
            </a:lvl7pPr>
            <a:lvl8pPr>
              <a:defRPr sz="1929"/>
            </a:lvl8pPr>
            <a:lvl9pPr>
              <a:defRPr sz="192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5" cy="215444"/>
          </a:xfrm>
        </p:spPr>
        <p:txBody>
          <a:bodyPr/>
          <a:lstStyle>
            <a:lvl1pPr marL="0" indent="0">
              <a:buNone/>
              <a:defRPr sz="1357"/>
            </a:lvl1pPr>
            <a:lvl2pPr marL="434834" indent="0">
              <a:buNone/>
              <a:defRPr sz="1143"/>
            </a:lvl2pPr>
            <a:lvl3pPr marL="869670" indent="0">
              <a:buNone/>
              <a:defRPr sz="929"/>
            </a:lvl3pPr>
            <a:lvl4pPr marL="1304504" indent="0">
              <a:buNone/>
              <a:defRPr sz="857"/>
            </a:lvl4pPr>
            <a:lvl5pPr marL="1739338" indent="0">
              <a:buNone/>
              <a:defRPr sz="857"/>
            </a:lvl5pPr>
            <a:lvl6pPr marL="2174175" indent="0">
              <a:buNone/>
              <a:defRPr sz="857"/>
            </a:lvl6pPr>
            <a:lvl7pPr marL="2609010" indent="0">
              <a:buNone/>
              <a:defRPr sz="857"/>
            </a:lvl7pPr>
            <a:lvl8pPr marL="3043841" indent="0">
              <a:buNone/>
              <a:defRPr sz="857"/>
            </a:lvl8pPr>
            <a:lvl9pPr marL="3478678" indent="0">
              <a:buNone/>
              <a:defRPr sz="85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749C651-29CB-4B71-86C9-63921F43A42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655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0021-DAA5-4977-8D3A-EE5A6ED519A7}" type="datetime1">
              <a:rPr lang="ru-RU" smtClean="0"/>
              <a:t>17.10.2016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532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2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472657"/>
          </a:xfrm>
        </p:spPr>
        <p:txBody>
          <a:bodyPr/>
          <a:lstStyle>
            <a:lvl1pPr marL="0" indent="0">
              <a:buNone/>
              <a:defRPr sz="3071"/>
            </a:lvl1pPr>
            <a:lvl2pPr marL="434834" indent="0">
              <a:buNone/>
              <a:defRPr sz="2643"/>
            </a:lvl2pPr>
            <a:lvl3pPr marL="869670" indent="0">
              <a:buNone/>
              <a:defRPr sz="2286"/>
            </a:lvl3pPr>
            <a:lvl4pPr marL="1304504" indent="0">
              <a:buNone/>
              <a:defRPr sz="1929"/>
            </a:lvl4pPr>
            <a:lvl5pPr marL="1739338" indent="0">
              <a:buNone/>
              <a:defRPr sz="1929"/>
            </a:lvl5pPr>
            <a:lvl6pPr marL="2174175" indent="0">
              <a:buNone/>
              <a:defRPr sz="1929"/>
            </a:lvl6pPr>
            <a:lvl7pPr marL="2609010" indent="0">
              <a:buNone/>
              <a:defRPr sz="1929"/>
            </a:lvl7pPr>
            <a:lvl8pPr marL="3043841" indent="0">
              <a:buNone/>
              <a:defRPr sz="1929"/>
            </a:lvl8pPr>
            <a:lvl9pPr marL="3478678" indent="0">
              <a:buNone/>
              <a:defRPr sz="1929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215444"/>
          </a:xfrm>
        </p:spPr>
        <p:txBody>
          <a:bodyPr/>
          <a:lstStyle>
            <a:lvl1pPr marL="0" indent="0">
              <a:buNone/>
              <a:defRPr sz="1357"/>
            </a:lvl1pPr>
            <a:lvl2pPr marL="434834" indent="0">
              <a:buNone/>
              <a:defRPr sz="1143"/>
            </a:lvl2pPr>
            <a:lvl3pPr marL="869670" indent="0">
              <a:buNone/>
              <a:defRPr sz="929"/>
            </a:lvl3pPr>
            <a:lvl4pPr marL="1304504" indent="0">
              <a:buNone/>
              <a:defRPr sz="857"/>
            </a:lvl4pPr>
            <a:lvl5pPr marL="1739338" indent="0">
              <a:buNone/>
              <a:defRPr sz="857"/>
            </a:lvl5pPr>
            <a:lvl6pPr marL="2174175" indent="0">
              <a:buNone/>
              <a:defRPr sz="857"/>
            </a:lvl6pPr>
            <a:lvl7pPr marL="2609010" indent="0">
              <a:buNone/>
              <a:defRPr sz="857"/>
            </a:lvl7pPr>
            <a:lvl8pPr marL="3043841" indent="0">
              <a:buNone/>
              <a:defRPr sz="857"/>
            </a:lvl8pPr>
            <a:lvl9pPr marL="3478678" indent="0">
              <a:buNone/>
              <a:defRPr sz="85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0E1C38A2-0D9E-47AB-9A3E-7607AB93B0C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83192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730" y="933471"/>
            <a:ext cx="2073196" cy="2616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49F0AA1-5856-47BA-93A3-2E25373D995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58364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2533" y="47625"/>
            <a:ext cx="2906185" cy="3473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44615" y="47625"/>
            <a:ext cx="1314719" cy="3473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0C4A7138-72DF-4E0C-8A9F-7570D88C097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9130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267" y="47643"/>
            <a:ext cx="9061451" cy="5492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752" y="933450"/>
            <a:ext cx="5450416" cy="13603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368" y="933450"/>
            <a:ext cx="5452533" cy="13603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80D52973-11F9-4DA5-839B-6436F7E03DF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3921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267" y="47643"/>
            <a:ext cx="9061451" cy="5492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1" y="933450"/>
            <a:ext cx="11106149" cy="261610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86A76DA7-6FB4-4858-980A-7DB50ECC799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29279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8262" y="188914"/>
            <a:ext cx="11926277" cy="13603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11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C62-B49A-425E-A95F-A5EDD422B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F833-940D-4C3B-AF6E-681B431728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98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C62-B49A-425E-A95F-A5EDD422B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F833-940D-4C3B-AF6E-681B431728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60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C62-B49A-425E-A95F-A5EDD422B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F833-940D-4C3B-AF6E-681B431728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27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C62-B49A-425E-A95F-A5EDD422B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F833-940D-4C3B-AF6E-681B431728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8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50DD-C1EF-4AB7-8B9D-73A829108D84}" type="datetime1">
              <a:rPr lang="ru-RU" smtClean="0"/>
              <a:t>17.10.2016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57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C62-B49A-425E-A95F-A5EDD422B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F833-940D-4C3B-AF6E-681B431728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23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C62-B49A-425E-A95F-A5EDD422B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F833-940D-4C3B-AF6E-681B431728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90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C62-B49A-425E-A95F-A5EDD422B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F833-940D-4C3B-AF6E-681B431728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90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C62-B49A-425E-A95F-A5EDD422B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F833-940D-4C3B-AF6E-681B431728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21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C62-B49A-425E-A95F-A5EDD422B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F833-940D-4C3B-AF6E-681B431728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79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C62-B49A-425E-A95F-A5EDD422B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F833-940D-4C3B-AF6E-681B431728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42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C62-B49A-425E-A95F-A5EDD422B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F833-940D-4C3B-AF6E-681B431728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5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B664-8041-4102-B7E0-4FE5209F52FB}" type="datetime1">
              <a:rPr lang="ru-RU" smtClean="0"/>
              <a:t>17.10.2016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55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1A25-0188-433E-995C-CED895B04C63}" type="datetime1">
              <a:rPr lang="ru-RU" smtClean="0"/>
              <a:t>17.10.2016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56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51E8-7401-4576-B291-980E60D63001}" type="datetime1">
              <a:rPr lang="ru-RU" smtClean="0"/>
              <a:t>17.10.2016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79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DBEC-79D6-49AB-8054-1C41DD051D4B}" type="datetime1">
              <a:rPr lang="ru-RU" smtClean="0"/>
              <a:t>17.10.2016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96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493B-AA9B-4F0E-BA1F-0B1285E10A13}" type="datetime1">
              <a:rPr lang="ru-RU" smtClean="0"/>
              <a:t>17.10.2016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10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B797-F3DB-4AC0-8E3E-5F987D433A3A}" type="datetime1">
              <a:rPr lang="ru-RU" smtClean="0"/>
              <a:t>17.10.2016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82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25B23-7076-452A-B5AE-13A5302D6101}" type="datetime1">
              <a:rPr lang="ru-RU" smtClean="0"/>
              <a:t>17.10.2016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28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06965" y="47625"/>
            <a:ext cx="9062357" cy="54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add title</a:t>
            </a:r>
            <a:endParaRPr lang="en-US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1" y="933224"/>
            <a:ext cx="11106452" cy="261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change format</a:t>
            </a:r>
            <a:endParaRPr lang="en-US" altLang="ru-RU" smtClean="0"/>
          </a:p>
          <a:p>
            <a:pPr lvl="1"/>
            <a:r>
              <a:rPr lang="en-US" altLang="ru-RU" smtClean="0"/>
              <a:t>Level 1</a:t>
            </a:r>
          </a:p>
          <a:p>
            <a:pPr lvl="2"/>
            <a:r>
              <a:rPr lang="en-US" altLang="ru-RU" smtClean="0"/>
              <a:t>Level 2</a:t>
            </a:r>
          </a:p>
          <a:p>
            <a:pPr lvl="3"/>
            <a:r>
              <a:rPr lang="en-US" altLang="ru-RU" smtClean="0"/>
              <a:t>Level 3</a:t>
            </a:r>
          </a:p>
          <a:p>
            <a:pPr lvl="3"/>
            <a:r>
              <a:rPr lang="en-US" altLang="ru-RU" smtClean="0"/>
              <a:t>Level 3</a:t>
            </a:r>
          </a:p>
          <a:p>
            <a:pPr lvl="3"/>
            <a:r>
              <a:rPr lang="en-US" altLang="ru-RU" smtClean="0"/>
              <a:t>Level 3</a:t>
            </a:r>
          </a:p>
          <a:p>
            <a:pPr lvl="1"/>
            <a:r>
              <a:rPr lang="en-US" altLang="ru-RU" smtClean="0"/>
              <a:t>Level 1</a:t>
            </a:r>
          </a:p>
          <a:p>
            <a:pPr lvl="2"/>
            <a:r>
              <a:rPr lang="en-US" altLang="ru-RU" smtClean="0"/>
              <a:t>Level 2</a:t>
            </a:r>
          </a:p>
          <a:p>
            <a:pPr lvl="2"/>
            <a:r>
              <a:rPr lang="en-US" altLang="ru-RU" smtClean="0"/>
              <a:t>Level 2</a:t>
            </a:r>
          </a:p>
          <a:p>
            <a:pPr lvl="1"/>
            <a:r>
              <a:rPr lang="en-US" altLang="ru-RU" smtClean="0"/>
              <a:t>Level 1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1420929" y="6676572"/>
            <a:ext cx="0" cy="124732"/>
          </a:xfrm>
          <a:prstGeom prst="line">
            <a:avLst/>
          </a:prstGeom>
          <a:noFill/>
          <a:ln w="19050">
            <a:solidFill>
              <a:srgbClr val="DC24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86" dirty="0" smtClean="0">
              <a:solidFill>
                <a:prstClr val="black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50953" y="6640286"/>
            <a:ext cx="177934" cy="17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143">
                <a:solidFill>
                  <a:srgbClr val="606A7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C2AFDD-E6A5-4111-A7A1-2C1A5183B95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dirty="0" smtClean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638402"/>
            <a:ext cx="12192000" cy="36286"/>
          </a:xfrm>
          <a:prstGeom prst="rect">
            <a:avLst/>
          </a:prstGeom>
          <a:solidFill>
            <a:srgbClr val="606A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714" dirty="0" smtClean="0">
              <a:solidFill>
                <a:srgbClr val="000000"/>
              </a:solidFill>
            </a:endParaRPr>
          </a:p>
        </p:txBody>
      </p:sp>
      <p:pic>
        <p:nvPicPr>
          <p:cNvPr id="11271" name="Picture 7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3" y="122464"/>
            <a:ext cx="2344964" cy="41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41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2pPr>
      <a:lvl3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3pPr>
      <a:lvl4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4pPr>
      <a:lvl5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5pPr>
      <a:lvl6pPr marL="434834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6pPr>
      <a:lvl7pPr marL="86967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7pPr>
      <a:lvl8pPr marL="1304504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8pPr>
      <a:lvl9pPr marL="1739338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9pPr>
    </p:titleStyle>
    <p:bodyStyle>
      <a:lvl1pPr marL="325444" indent="-325444" algn="l" defTabSz="904893" rtl="0" eaLnBrk="0" fontAlgn="base" hangingPunct="0">
        <a:spcBef>
          <a:spcPct val="0"/>
        </a:spcBef>
        <a:spcAft>
          <a:spcPct val="0"/>
        </a:spcAft>
        <a:buChar char="•"/>
        <a:defRPr sz="1643" b="1">
          <a:solidFill>
            <a:schemeClr val="tx1"/>
          </a:solidFill>
          <a:latin typeface="+mn-lt"/>
          <a:ea typeface="+mn-ea"/>
          <a:cs typeface="+mn-cs"/>
        </a:defRPr>
      </a:lvl1pPr>
      <a:lvl2pPr marL="278952" indent="-276684" algn="l" defTabSz="904893" rtl="0" eaLnBrk="0" fontAlgn="base" hangingPunct="0">
        <a:spcBef>
          <a:spcPct val="0"/>
        </a:spcBef>
        <a:spcAft>
          <a:spcPct val="0"/>
        </a:spcAft>
        <a:buChar char="•"/>
        <a:defRPr sz="1643">
          <a:solidFill>
            <a:schemeClr val="tx1"/>
          </a:solidFill>
          <a:latin typeface="+mn-lt"/>
        </a:defRPr>
      </a:lvl2pPr>
      <a:lvl3pPr marL="548832" indent="-268747" algn="l" defTabSz="904893" rtl="0" eaLnBrk="0" fontAlgn="base" hangingPunct="0">
        <a:spcBef>
          <a:spcPct val="0"/>
        </a:spcBef>
        <a:spcAft>
          <a:spcPct val="0"/>
        </a:spcAft>
        <a:buChar char="–"/>
        <a:defRPr sz="1643">
          <a:solidFill>
            <a:schemeClr val="tx1"/>
          </a:solidFill>
          <a:latin typeface="+mn-lt"/>
        </a:defRPr>
      </a:lvl3pPr>
      <a:lvl4pPr marL="827784" indent="-269880" algn="l" defTabSz="904893" rtl="0" eaLnBrk="0" fontAlgn="base" hangingPunct="0">
        <a:spcBef>
          <a:spcPct val="0"/>
        </a:spcBef>
        <a:spcAft>
          <a:spcPct val="0"/>
        </a:spcAft>
        <a:buChar char="-"/>
        <a:defRPr sz="1643">
          <a:solidFill>
            <a:schemeClr val="tx1"/>
          </a:solidFill>
          <a:latin typeface="+mn-lt"/>
        </a:defRPr>
      </a:lvl4pPr>
      <a:lvl5pPr marL="1956066" indent="-216585" algn="l" defTabSz="904893" rtl="0" eaLnBrk="0" fontAlgn="base" hangingPunct="0">
        <a:spcBef>
          <a:spcPct val="20000"/>
        </a:spcBef>
        <a:spcAft>
          <a:spcPct val="0"/>
        </a:spcAft>
        <a:buChar char="»"/>
        <a:defRPr sz="1643">
          <a:solidFill>
            <a:schemeClr val="tx1"/>
          </a:solidFill>
          <a:latin typeface="+mn-lt"/>
        </a:defRPr>
      </a:lvl5pPr>
      <a:lvl6pPr marL="2391594" indent="-217419" algn="l" defTabSz="905904" rtl="0" eaLnBrk="1" fontAlgn="base" hangingPunct="1">
        <a:spcBef>
          <a:spcPct val="20000"/>
        </a:spcBef>
        <a:spcAft>
          <a:spcPct val="0"/>
        </a:spcAft>
        <a:buChar char="»"/>
        <a:defRPr sz="1643">
          <a:solidFill>
            <a:schemeClr val="tx1"/>
          </a:solidFill>
          <a:latin typeface="+mn-lt"/>
        </a:defRPr>
      </a:lvl6pPr>
      <a:lvl7pPr marL="2826427" indent="-217419" algn="l" defTabSz="905904" rtl="0" eaLnBrk="1" fontAlgn="base" hangingPunct="1">
        <a:spcBef>
          <a:spcPct val="20000"/>
        </a:spcBef>
        <a:spcAft>
          <a:spcPct val="0"/>
        </a:spcAft>
        <a:buChar char="»"/>
        <a:defRPr sz="1643">
          <a:solidFill>
            <a:schemeClr val="tx1"/>
          </a:solidFill>
          <a:latin typeface="+mn-lt"/>
        </a:defRPr>
      </a:lvl7pPr>
      <a:lvl8pPr marL="3261263" indent="-217419" algn="l" defTabSz="905904" rtl="0" eaLnBrk="1" fontAlgn="base" hangingPunct="1">
        <a:spcBef>
          <a:spcPct val="20000"/>
        </a:spcBef>
        <a:spcAft>
          <a:spcPct val="0"/>
        </a:spcAft>
        <a:buChar char="»"/>
        <a:defRPr sz="1643">
          <a:solidFill>
            <a:schemeClr val="tx1"/>
          </a:solidFill>
          <a:latin typeface="+mn-lt"/>
        </a:defRPr>
      </a:lvl8pPr>
      <a:lvl9pPr marL="3696095" indent="-217419" algn="l" defTabSz="905904" rtl="0" eaLnBrk="1" fontAlgn="base" hangingPunct="1">
        <a:spcBef>
          <a:spcPct val="20000"/>
        </a:spcBef>
        <a:spcAft>
          <a:spcPct val="0"/>
        </a:spcAft>
        <a:buChar char="»"/>
        <a:defRPr sz="1643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4834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69670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4504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39338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4175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09010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3841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78678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7C62-B49A-425E-A95F-A5EDD422B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5F833-940D-4C3B-AF6E-681B431728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5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6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image" Target="../media/image11.pn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png"/><Relationship Id="rId9" Type="http://schemas.microsoft.com/office/2007/relationships/diagramDrawing" Target="../diagrams/drawing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.xml"/><Relationship Id="rId5" Type="http://schemas.openxmlformats.org/officeDocument/2006/relationships/image" Target="../media/image12.png"/><Relationship Id="rId10" Type="http://schemas.microsoft.com/office/2007/relationships/diagramDrawing" Target="../diagrams/drawing9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HRsovet_presentation_cover_2.jpg"/>
          <p:cNvPicPr>
            <a:picLocks noChangeAspect="1"/>
          </p:cNvPicPr>
          <p:nvPr/>
        </p:nvPicPr>
        <p:blipFill>
          <a:blip r:embed="rId3" cstate="print"/>
          <a:srcRect l="2856" r="285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9011" y="3742654"/>
            <a:ext cx="11582705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8" name="Picture 2" descr="E:\СОВЕТ\Лого\Новый вариант\LOGO_big_HRSovet_Read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7029" cy="166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2231" y="2644170"/>
            <a:ext cx="113394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Aft>
                <a:spcPct val="0"/>
              </a:spcAft>
            </a:pPr>
            <a:r>
              <a:rPr lang="ru-RU" sz="3200" kern="0" dirty="0" smtClean="0">
                <a:solidFill>
                  <a:schemeClr val="bg1"/>
                </a:solidFill>
                <a:latin typeface="Franklin Gothic Demi" panose="020B0703020102020204" pitchFamily="34" charset="0"/>
                <a:ea typeface="MS PGothic" pitchFamily="34" charset="-128"/>
              </a:rPr>
              <a:t/>
            </a:r>
            <a:br>
              <a:rPr lang="ru-RU" sz="3200" kern="0" dirty="0" smtClean="0">
                <a:solidFill>
                  <a:schemeClr val="bg1"/>
                </a:solidFill>
                <a:latin typeface="Franklin Gothic Demi" panose="020B0703020102020204" pitchFamily="34" charset="0"/>
                <a:ea typeface="MS PGothic" pitchFamily="34" charset="-128"/>
              </a:rPr>
            </a:br>
            <a:r>
              <a:rPr lang="ru-RU" sz="3200" kern="0" dirty="0" smtClean="0">
                <a:solidFill>
                  <a:schemeClr val="bg1"/>
                </a:solidFill>
                <a:latin typeface="Franklin Gothic Demi" panose="020B0703020102020204" pitchFamily="34" charset="0"/>
                <a:ea typeface="MS PGothic" pitchFamily="34" charset="-128"/>
              </a:rPr>
              <a:t>Деятельность Совета по профессиональным квалификациям</a:t>
            </a:r>
            <a:r>
              <a:rPr lang="ru-RU" sz="3200" kern="0" dirty="0">
                <a:solidFill>
                  <a:schemeClr val="bg1"/>
                </a:solidFill>
                <a:latin typeface="Franklin Gothic Demi" panose="020B0703020102020204" pitchFamily="34" charset="0"/>
                <a:ea typeface="MS PGothic" pitchFamily="34" charset="-128"/>
              </a:rPr>
              <a:t> </a:t>
            </a:r>
            <a:r>
              <a:rPr lang="ru-RU" sz="3200" kern="0" dirty="0" smtClean="0">
                <a:solidFill>
                  <a:schemeClr val="bg1"/>
                </a:solidFill>
                <a:latin typeface="Franklin Gothic Demi" panose="020B0703020102020204" pitchFamily="34" charset="0"/>
                <a:ea typeface="MS PGothic" pitchFamily="34" charset="-128"/>
              </a:rPr>
              <a:t>в области управления персоналом </a:t>
            </a:r>
            <a:endParaRPr lang="en-US" sz="3200" i="1" kern="0" dirty="0">
              <a:solidFill>
                <a:schemeClr val="bg1"/>
              </a:solidFill>
              <a:latin typeface="Franklin Gothic Demi" panose="020B0703020102020204" pitchFamily="34" charset="0"/>
              <a:ea typeface="MS PGothic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5761" y="4609433"/>
            <a:ext cx="53362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Докладчик – </a:t>
            </a:r>
            <a:r>
              <a:rPr lang="ru-RU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А.А.Вучкович</a:t>
            </a:r>
            <a:endParaRPr lang="ru-RU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Исполнительный директор по персоналу и социальной политике ГК «РОСКОСМОС», </a:t>
            </a:r>
            <a:br>
              <a:rPr lang="ru-RU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член </a:t>
            </a:r>
            <a:r>
              <a:rPr lang="ru-RU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Национального совета при Президенте Российской Федерации по профессиональным </a:t>
            </a:r>
            <a:r>
              <a:rPr lang="ru-RU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квалификациям, </a:t>
            </a:r>
            <a:br>
              <a:rPr lang="ru-RU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Председатель </a:t>
            </a:r>
            <a:r>
              <a:rPr lang="ru-RU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Совета по профессиональным квалификациям в области управления </a:t>
            </a:r>
            <a:r>
              <a:rPr lang="ru-RU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персоналом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6907" y="6179093"/>
            <a:ext cx="2324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г. </a:t>
            </a:r>
            <a:r>
              <a:rPr lang="ru-RU" sz="1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Москва, октябрь 2016</a:t>
            </a:r>
            <a:r>
              <a:rPr lang="en-US" sz="1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г</a:t>
            </a:r>
            <a:r>
              <a:rPr lang="en-US" sz="1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3" descr="HRsovet_presentation_page_2.jpg"/>
          <p:cNvPicPr>
            <a:picLocks noChangeAspect="1"/>
          </p:cNvPicPr>
          <p:nvPr/>
        </p:nvPicPr>
        <p:blipFill>
          <a:blip r:embed="rId2" cstate="print"/>
          <a:srcRect l="2856" r="285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0087" y="1045250"/>
            <a:ext cx="10791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a typeface="DejaVu Sans Condensed" panose="020B0606030804020204" pitchFamily="34" charset="0"/>
                <a:cs typeface="DejaVu Sans Condensed" panose="020B0606030804020204" pitchFamily="34" charset="0"/>
              </a:rPr>
              <a:t>Реализация государственной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a typeface="DejaVu Sans Condensed" panose="020B0606030804020204" pitchFamily="34" charset="0"/>
                <a:cs typeface="DejaVu Sans Condensed" panose="020B0606030804020204" pitchFamily="34" charset="0"/>
              </a:rPr>
              <a:t>политики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a typeface="DejaVu Sans Condensed" panose="020B0606030804020204" pitchFamily="34" charset="0"/>
                <a:cs typeface="DejaVu Sans Condensed" panose="020B0606030804020204" pitchFamily="34" charset="0"/>
              </a:rPr>
              <a:t>в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a typeface="DejaVu Sans Condensed" panose="020B0606030804020204" pitchFamily="34" charset="0"/>
                <a:cs typeface="DejaVu Sans Condensed" panose="020B0606030804020204" pitchFamily="34" charset="0"/>
              </a:rPr>
              <a:t>области профессиональных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a typeface="DejaVu Sans Condensed" panose="020B0606030804020204" pitchFamily="34" charset="0"/>
                <a:cs typeface="DejaVu Sans Condensed" panose="020B0606030804020204" pitchFamily="34" charset="0"/>
              </a:rPr>
              <a:t>квалификаций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69272654"/>
              </p:ext>
            </p:extLst>
          </p:nvPr>
        </p:nvGraphicFramePr>
        <p:xfrm>
          <a:off x="722430" y="2992248"/>
          <a:ext cx="10863470" cy="176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76155344"/>
              </p:ext>
            </p:extLst>
          </p:nvPr>
        </p:nvGraphicFramePr>
        <p:xfrm>
          <a:off x="1072228" y="5112245"/>
          <a:ext cx="10159310" cy="135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0389167"/>
              </p:ext>
            </p:extLst>
          </p:nvPr>
        </p:nvGraphicFramePr>
        <p:xfrm>
          <a:off x="722430" y="2325096"/>
          <a:ext cx="2059461" cy="52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043789552"/>
              </p:ext>
            </p:extLst>
          </p:nvPr>
        </p:nvGraphicFramePr>
        <p:xfrm>
          <a:off x="3113618" y="2325096"/>
          <a:ext cx="2632620" cy="51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058479258"/>
              </p:ext>
            </p:extLst>
          </p:nvPr>
        </p:nvGraphicFramePr>
        <p:xfrm>
          <a:off x="6077965" y="2310782"/>
          <a:ext cx="2059461" cy="51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51" y="24597"/>
            <a:ext cx="4649428" cy="95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7" y="70034"/>
            <a:ext cx="4855066" cy="9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Содержимое 3" descr="HRsovet_presentation_page_2.jpg"/>
          <p:cNvPicPr>
            <a:picLocks noChangeAspect="1"/>
          </p:cNvPicPr>
          <p:nvPr/>
        </p:nvPicPr>
        <p:blipFill>
          <a:blip r:embed="rId3" cstate="print"/>
          <a:srcRect l="2856" r="285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0750" y="6311144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олилиния 8"/>
          <p:cNvSpPr>
            <a:spLocks noChangeArrowheads="1"/>
          </p:cNvSpPr>
          <p:nvPr/>
        </p:nvSpPr>
        <p:spPr bwMode="auto">
          <a:xfrm>
            <a:off x="1373355" y="2006316"/>
            <a:ext cx="5039139" cy="632762"/>
          </a:xfrm>
          <a:custGeom>
            <a:avLst/>
            <a:gdLst>
              <a:gd name="T0" fmla="*/ 1373858 w 2747721"/>
              <a:gd name="T1" fmla="*/ 0 h 1209184"/>
              <a:gd name="T2" fmla="*/ 2747713 w 2747721"/>
              <a:gd name="T3" fmla="*/ 604592 h 1209184"/>
              <a:gd name="T4" fmla="*/ 1373858 w 2747721"/>
              <a:gd name="T5" fmla="*/ 1209184 h 1209184"/>
              <a:gd name="T6" fmla="*/ 0 w 2747721"/>
              <a:gd name="T7" fmla="*/ 604592 h 1209184"/>
              <a:gd name="T8" fmla="*/ 0 w 2747721"/>
              <a:gd name="T9" fmla="*/ 120918 h 1209184"/>
              <a:gd name="T10" fmla="*/ 120918 w 2747721"/>
              <a:gd name="T11" fmla="*/ 0 h 1209184"/>
              <a:gd name="T12" fmla="*/ 2626795 w 2747721"/>
              <a:gd name="T13" fmla="*/ 0 h 1209184"/>
              <a:gd name="T14" fmla="*/ 2747713 w 2747721"/>
              <a:gd name="T15" fmla="*/ 120918 h 1209184"/>
              <a:gd name="T16" fmla="*/ 2747713 w 2747721"/>
              <a:gd name="T17" fmla="*/ 1088266 h 1209184"/>
              <a:gd name="T18" fmla="*/ 2626795 w 2747721"/>
              <a:gd name="T19" fmla="*/ 1209184 h 1209184"/>
              <a:gd name="T20" fmla="*/ 120918 w 2747721"/>
              <a:gd name="T21" fmla="*/ 1209184 h 1209184"/>
              <a:gd name="T22" fmla="*/ 0 w 2747721"/>
              <a:gd name="T23" fmla="*/ 1088266 h 1209184"/>
              <a:gd name="T24" fmla="*/ 0 w 2747721"/>
              <a:gd name="T25" fmla="*/ 120918 h 1209184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47721"/>
              <a:gd name="T40" fmla="*/ 0 h 1209184"/>
              <a:gd name="T41" fmla="*/ 2747721 w 2747721"/>
              <a:gd name="T42" fmla="*/ 1209184 h 120918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47721" h="1209184">
                <a:moveTo>
                  <a:pt x="0" y="120918"/>
                </a:moveTo>
                <a:cubicBezTo>
                  <a:pt x="0" y="54137"/>
                  <a:pt x="54137" y="0"/>
                  <a:pt x="120918" y="0"/>
                </a:cubicBezTo>
                <a:lnTo>
                  <a:pt x="2626803" y="0"/>
                </a:lnTo>
                <a:cubicBezTo>
                  <a:pt x="2693585" y="0"/>
                  <a:pt x="2747721" y="54137"/>
                  <a:pt x="2747721" y="120918"/>
                </a:cubicBezTo>
                <a:lnTo>
                  <a:pt x="2747721" y="1088266"/>
                </a:lnTo>
                <a:cubicBezTo>
                  <a:pt x="2747721" y="1155047"/>
                  <a:pt x="2693585" y="1209184"/>
                  <a:pt x="2626803" y="1209184"/>
                </a:cubicBezTo>
                <a:lnTo>
                  <a:pt x="120918" y="1209184"/>
                </a:lnTo>
                <a:cubicBezTo>
                  <a:pt x="54137" y="1209184"/>
                  <a:pt x="0" y="1155047"/>
                  <a:pt x="0" y="1088266"/>
                </a:cubicBezTo>
                <a:lnTo>
                  <a:pt x="0" y="12091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2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377" tIns="96377" rIns="96377" bIns="96377" anchor="ctr" anchorCtr="1"/>
          <a:lstStyle>
            <a:lvl1pPr defTabSz="711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11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11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11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11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70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Требования работодателей к квалификациям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892929" y="336858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олилиния 12"/>
          <p:cNvSpPr>
            <a:spLocks noChangeArrowheads="1"/>
          </p:cNvSpPr>
          <p:nvPr/>
        </p:nvSpPr>
        <p:spPr bwMode="auto">
          <a:xfrm>
            <a:off x="7722418" y="2187526"/>
            <a:ext cx="3048793" cy="528522"/>
          </a:xfrm>
          <a:custGeom>
            <a:avLst/>
            <a:gdLst>
              <a:gd name="T0" fmla="*/ 1069236 w 2138469"/>
              <a:gd name="T1" fmla="*/ 0 h 1157833"/>
              <a:gd name="T2" fmla="*/ 2138472 w 2138469"/>
              <a:gd name="T3" fmla="*/ 578915 h 1157833"/>
              <a:gd name="T4" fmla="*/ 1069236 w 2138469"/>
              <a:gd name="T5" fmla="*/ 1157829 h 1157833"/>
              <a:gd name="T6" fmla="*/ 0 w 2138469"/>
              <a:gd name="T7" fmla="*/ 578915 h 1157833"/>
              <a:gd name="T8" fmla="*/ 0 w 2138469"/>
              <a:gd name="T9" fmla="*/ 115783 h 1157833"/>
              <a:gd name="T10" fmla="*/ 115783 w 2138469"/>
              <a:gd name="T11" fmla="*/ 0 h 1157833"/>
              <a:gd name="T12" fmla="*/ 2022688 w 2138469"/>
              <a:gd name="T13" fmla="*/ 0 h 1157833"/>
              <a:gd name="T14" fmla="*/ 2138472 w 2138469"/>
              <a:gd name="T15" fmla="*/ 115783 h 1157833"/>
              <a:gd name="T16" fmla="*/ 2138472 w 2138469"/>
              <a:gd name="T17" fmla="*/ 1042046 h 1157833"/>
              <a:gd name="T18" fmla="*/ 2022688 w 2138469"/>
              <a:gd name="T19" fmla="*/ 1157829 h 1157833"/>
              <a:gd name="T20" fmla="*/ 115783 w 2138469"/>
              <a:gd name="T21" fmla="*/ 1157829 h 1157833"/>
              <a:gd name="T22" fmla="*/ 0 w 2138469"/>
              <a:gd name="T23" fmla="*/ 1042046 h 1157833"/>
              <a:gd name="T24" fmla="*/ 0 w 2138469"/>
              <a:gd name="T25" fmla="*/ 115783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2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065" tIns="91065" rIns="91065" bIns="91065" anchor="ctr" anchorCtr="1"/>
          <a:lstStyle>
            <a:lvl1pPr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Calibri" panose="020F0502020204030204" pitchFamily="34" charset="0"/>
              </a:rPr>
              <a:t>Отраслевая рамка квалификаций</a:t>
            </a:r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Полилиния 12"/>
          <p:cNvSpPr>
            <a:spLocks noChangeArrowheads="1"/>
          </p:cNvSpPr>
          <p:nvPr/>
        </p:nvSpPr>
        <p:spPr bwMode="auto">
          <a:xfrm>
            <a:off x="7722418" y="1513813"/>
            <a:ext cx="3048793" cy="500206"/>
          </a:xfrm>
          <a:custGeom>
            <a:avLst/>
            <a:gdLst>
              <a:gd name="T0" fmla="*/ 1069236 w 2138469"/>
              <a:gd name="T1" fmla="*/ 0 h 1157833"/>
              <a:gd name="T2" fmla="*/ 2138472 w 2138469"/>
              <a:gd name="T3" fmla="*/ 578915 h 1157833"/>
              <a:gd name="T4" fmla="*/ 1069236 w 2138469"/>
              <a:gd name="T5" fmla="*/ 1157829 h 1157833"/>
              <a:gd name="T6" fmla="*/ 0 w 2138469"/>
              <a:gd name="T7" fmla="*/ 578915 h 1157833"/>
              <a:gd name="T8" fmla="*/ 0 w 2138469"/>
              <a:gd name="T9" fmla="*/ 115783 h 1157833"/>
              <a:gd name="T10" fmla="*/ 115783 w 2138469"/>
              <a:gd name="T11" fmla="*/ 0 h 1157833"/>
              <a:gd name="T12" fmla="*/ 2022688 w 2138469"/>
              <a:gd name="T13" fmla="*/ 0 h 1157833"/>
              <a:gd name="T14" fmla="*/ 2138472 w 2138469"/>
              <a:gd name="T15" fmla="*/ 115783 h 1157833"/>
              <a:gd name="T16" fmla="*/ 2138472 w 2138469"/>
              <a:gd name="T17" fmla="*/ 1042046 h 1157833"/>
              <a:gd name="T18" fmla="*/ 2022688 w 2138469"/>
              <a:gd name="T19" fmla="*/ 1157829 h 1157833"/>
              <a:gd name="T20" fmla="*/ 115783 w 2138469"/>
              <a:gd name="T21" fmla="*/ 1157829 h 1157833"/>
              <a:gd name="T22" fmla="*/ 0 w 2138469"/>
              <a:gd name="T23" fmla="*/ 1042046 h 1157833"/>
              <a:gd name="T24" fmla="*/ 0 w 2138469"/>
              <a:gd name="T25" fmla="*/ 115783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065" tIns="91065" rIns="91065" bIns="91065" anchor="ctr" anchorCtr="1"/>
          <a:lstStyle>
            <a:lvl1pPr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Национальная рамка квалификаций</a:t>
            </a:r>
            <a:endParaRPr lang="ru-RU" alt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Полилиния 12"/>
          <p:cNvSpPr>
            <a:spLocks noChangeArrowheads="1"/>
          </p:cNvSpPr>
          <p:nvPr/>
        </p:nvSpPr>
        <p:spPr bwMode="auto">
          <a:xfrm>
            <a:off x="7930587" y="2965642"/>
            <a:ext cx="2733331" cy="507639"/>
          </a:xfrm>
          <a:custGeom>
            <a:avLst/>
            <a:gdLst>
              <a:gd name="T0" fmla="*/ 1069236 w 2138469"/>
              <a:gd name="T1" fmla="*/ 0 h 1157833"/>
              <a:gd name="T2" fmla="*/ 2138472 w 2138469"/>
              <a:gd name="T3" fmla="*/ 578915 h 1157833"/>
              <a:gd name="T4" fmla="*/ 1069236 w 2138469"/>
              <a:gd name="T5" fmla="*/ 1157829 h 1157833"/>
              <a:gd name="T6" fmla="*/ 0 w 2138469"/>
              <a:gd name="T7" fmla="*/ 578915 h 1157833"/>
              <a:gd name="T8" fmla="*/ 0 w 2138469"/>
              <a:gd name="T9" fmla="*/ 115783 h 1157833"/>
              <a:gd name="T10" fmla="*/ 115783 w 2138469"/>
              <a:gd name="T11" fmla="*/ 0 h 1157833"/>
              <a:gd name="T12" fmla="*/ 2022688 w 2138469"/>
              <a:gd name="T13" fmla="*/ 0 h 1157833"/>
              <a:gd name="T14" fmla="*/ 2138472 w 2138469"/>
              <a:gd name="T15" fmla="*/ 115783 h 1157833"/>
              <a:gd name="T16" fmla="*/ 2138472 w 2138469"/>
              <a:gd name="T17" fmla="*/ 1042046 h 1157833"/>
              <a:gd name="T18" fmla="*/ 2022688 w 2138469"/>
              <a:gd name="T19" fmla="*/ 1157829 h 1157833"/>
              <a:gd name="T20" fmla="*/ 115783 w 2138469"/>
              <a:gd name="T21" fmla="*/ 1157829 h 1157833"/>
              <a:gd name="T22" fmla="*/ 0 w 2138469"/>
              <a:gd name="T23" fmla="*/ 1042046 h 1157833"/>
              <a:gd name="T24" fmla="*/ 0 w 2138469"/>
              <a:gd name="T25" fmla="*/ 115783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solidFill>
            <a:srgbClr val="92D050"/>
          </a:solidFill>
          <a:ln w="44450">
            <a:solidFill>
              <a:srgbClr val="92D05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065" tIns="91065" rIns="91065" bIns="91065" anchor="ctr" anchorCtr="1"/>
          <a:lstStyle>
            <a:lvl1pPr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Образовательные стандарты</a:t>
            </a:r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Полилиния 27"/>
          <p:cNvSpPr>
            <a:spLocks noChangeArrowheads="1"/>
          </p:cNvSpPr>
          <p:nvPr/>
        </p:nvSpPr>
        <p:spPr bwMode="auto">
          <a:xfrm>
            <a:off x="7930587" y="5106245"/>
            <a:ext cx="2733337" cy="1204898"/>
          </a:xfrm>
          <a:custGeom>
            <a:avLst/>
            <a:gdLst>
              <a:gd name="T0" fmla="*/ 1069236 w 2138469"/>
              <a:gd name="T1" fmla="*/ 0 h 1157833"/>
              <a:gd name="T2" fmla="*/ 2138472 w 2138469"/>
              <a:gd name="T3" fmla="*/ 578915 h 1157833"/>
              <a:gd name="T4" fmla="*/ 1069236 w 2138469"/>
              <a:gd name="T5" fmla="*/ 1157829 h 1157833"/>
              <a:gd name="T6" fmla="*/ 0 w 2138469"/>
              <a:gd name="T7" fmla="*/ 578915 h 1157833"/>
              <a:gd name="T8" fmla="*/ 0 w 2138469"/>
              <a:gd name="T9" fmla="*/ 115783 h 1157833"/>
              <a:gd name="T10" fmla="*/ 115783 w 2138469"/>
              <a:gd name="T11" fmla="*/ 0 h 1157833"/>
              <a:gd name="T12" fmla="*/ 2022688 w 2138469"/>
              <a:gd name="T13" fmla="*/ 0 h 1157833"/>
              <a:gd name="T14" fmla="*/ 2138472 w 2138469"/>
              <a:gd name="T15" fmla="*/ 115783 h 1157833"/>
              <a:gd name="T16" fmla="*/ 2138472 w 2138469"/>
              <a:gd name="T17" fmla="*/ 1042046 h 1157833"/>
              <a:gd name="T18" fmla="*/ 2022688 w 2138469"/>
              <a:gd name="T19" fmla="*/ 1157829 h 1157833"/>
              <a:gd name="T20" fmla="*/ 115783 w 2138469"/>
              <a:gd name="T21" fmla="*/ 1157829 h 1157833"/>
              <a:gd name="T22" fmla="*/ 0 w 2138469"/>
              <a:gd name="T23" fmla="*/ 1042046 h 1157833"/>
              <a:gd name="T24" fmla="*/ 0 w 2138469"/>
              <a:gd name="T25" fmla="*/ 115783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solidFill>
            <a:srgbClr val="92D050"/>
          </a:solidFill>
          <a:ln w="44450">
            <a:solidFill>
              <a:srgbClr val="92D05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065" tIns="91065" rIns="91065" bIns="91065" anchor="ctr" anchorCtr="1"/>
          <a:lstStyle>
            <a:lvl1pPr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Образовательные программы</a:t>
            </a:r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Полилиния 12"/>
          <p:cNvSpPr>
            <a:spLocks noChangeArrowheads="1"/>
          </p:cNvSpPr>
          <p:nvPr/>
        </p:nvSpPr>
        <p:spPr bwMode="auto">
          <a:xfrm>
            <a:off x="1373355" y="3793428"/>
            <a:ext cx="5039137" cy="604687"/>
          </a:xfrm>
          <a:custGeom>
            <a:avLst/>
            <a:gdLst>
              <a:gd name="T0" fmla="*/ 1069236 w 2138469"/>
              <a:gd name="T1" fmla="*/ 0 h 1157833"/>
              <a:gd name="T2" fmla="*/ 2138472 w 2138469"/>
              <a:gd name="T3" fmla="*/ 578915 h 1157833"/>
              <a:gd name="T4" fmla="*/ 1069236 w 2138469"/>
              <a:gd name="T5" fmla="*/ 1157829 h 1157833"/>
              <a:gd name="T6" fmla="*/ 0 w 2138469"/>
              <a:gd name="T7" fmla="*/ 578915 h 1157833"/>
              <a:gd name="T8" fmla="*/ 0 w 2138469"/>
              <a:gd name="T9" fmla="*/ 115783 h 1157833"/>
              <a:gd name="T10" fmla="*/ 115783 w 2138469"/>
              <a:gd name="T11" fmla="*/ 0 h 1157833"/>
              <a:gd name="T12" fmla="*/ 2022688 w 2138469"/>
              <a:gd name="T13" fmla="*/ 0 h 1157833"/>
              <a:gd name="T14" fmla="*/ 2138472 w 2138469"/>
              <a:gd name="T15" fmla="*/ 115783 h 1157833"/>
              <a:gd name="T16" fmla="*/ 2138472 w 2138469"/>
              <a:gd name="T17" fmla="*/ 1042046 h 1157833"/>
              <a:gd name="T18" fmla="*/ 2022688 w 2138469"/>
              <a:gd name="T19" fmla="*/ 1157829 h 1157833"/>
              <a:gd name="T20" fmla="*/ 115783 w 2138469"/>
              <a:gd name="T21" fmla="*/ 1157829 h 1157833"/>
              <a:gd name="T22" fmla="*/ 0 w 2138469"/>
              <a:gd name="T23" fmla="*/ 1042046 h 1157833"/>
              <a:gd name="T24" fmla="*/ 0 w 2138469"/>
              <a:gd name="T25" fmla="*/ 115783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2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065" tIns="91065" rIns="91065" bIns="91065" anchor="ctr" anchorCtr="1"/>
          <a:lstStyle>
            <a:lvl1pPr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Независимая </a:t>
            </a:r>
            <a:r>
              <a:rPr lang="ru-RU" altLang="ru-R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оценка квалификации</a:t>
            </a:r>
            <a:endParaRPr lang="ru-RU" altLang="ru-RU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Полилиния 12"/>
          <p:cNvSpPr>
            <a:spLocks noChangeArrowheads="1"/>
          </p:cNvSpPr>
          <p:nvPr/>
        </p:nvSpPr>
        <p:spPr bwMode="auto">
          <a:xfrm>
            <a:off x="2357330" y="4705521"/>
            <a:ext cx="3051313" cy="573037"/>
          </a:xfrm>
          <a:custGeom>
            <a:avLst/>
            <a:gdLst>
              <a:gd name="T0" fmla="*/ 1069236 w 2138469"/>
              <a:gd name="T1" fmla="*/ 0 h 1157833"/>
              <a:gd name="T2" fmla="*/ 2138472 w 2138469"/>
              <a:gd name="T3" fmla="*/ 578915 h 1157833"/>
              <a:gd name="T4" fmla="*/ 1069236 w 2138469"/>
              <a:gd name="T5" fmla="*/ 1157829 h 1157833"/>
              <a:gd name="T6" fmla="*/ 0 w 2138469"/>
              <a:gd name="T7" fmla="*/ 578915 h 1157833"/>
              <a:gd name="T8" fmla="*/ 0 w 2138469"/>
              <a:gd name="T9" fmla="*/ 115783 h 1157833"/>
              <a:gd name="T10" fmla="*/ 115783 w 2138469"/>
              <a:gd name="T11" fmla="*/ 0 h 1157833"/>
              <a:gd name="T12" fmla="*/ 2022688 w 2138469"/>
              <a:gd name="T13" fmla="*/ 0 h 1157833"/>
              <a:gd name="T14" fmla="*/ 2138472 w 2138469"/>
              <a:gd name="T15" fmla="*/ 115783 h 1157833"/>
              <a:gd name="T16" fmla="*/ 2138472 w 2138469"/>
              <a:gd name="T17" fmla="*/ 1042046 h 1157833"/>
              <a:gd name="T18" fmla="*/ 2022688 w 2138469"/>
              <a:gd name="T19" fmla="*/ 1157829 h 1157833"/>
              <a:gd name="T20" fmla="*/ 115783 w 2138469"/>
              <a:gd name="T21" fmla="*/ 1157829 h 1157833"/>
              <a:gd name="T22" fmla="*/ 0 w 2138469"/>
              <a:gd name="T23" fmla="*/ 1042046 h 1157833"/>
              <a:gd name="T24" fmla="*/ 0 w 2138469"/>
              <a:gd name="T25" fmla="*/ 115783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69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2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065" tIns="91065" rIns="91065" bIns="91065" anchor="ctr" anchorCtr="1"/>
          <a:lstStyle>
            <a:lvl1pPr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ru-RU" altLang="ru-RU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Профессиональная переподготовка работников </a:t>
            </a:r>
            <a:r>
              <a:rPr lang="ru-RU" altLang="ru-RU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предприятий</a:t>
            </a:r>
            <a:endParaRPr lang="ru-RU" altLang="ru-RU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ru-RU" altLang="ru-RU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Полилиния 12"/>
          <p:cNvSpPr>
            <a:spLocks noChangeArrowheads="1"/>
          </p:cNvSpPr>
          <p:nvPr/>
        </p:nvSpPr>
        <p:spPr bwMode="auto">
          <a:xfrm>
            <a:off x="2367334" y="5439814"/>
            <a:ext cx="3051177" cy="472256"/>
          </a:xfrm>
          <a:custGeom>
            <a:avLst/>
            <a:gdLst>
              <a:gd name="T0" fmla="*/ 1069236 w 2138469"/>
              <a:gd name="T1" fmla="*/ 0 h 1157833"/>
              <a:gd name="T2" fmla="*/ 2138472 w 2138469"/>
              <a:gd name="T3" fmla="*/ 578915 h 1157833"/>
              <a:gd name="T4" fmla="*/ 1069236 w 2138469"/>
              <a:gd name="T5" fmla="*/ 1157829 h 1157833"/>
              <a:gd name="T6" fmla="*/ 0 w 2138469"/>
              <a:gd name="T7" fmla="*/ 578915 h 1157833"/>
              <a:gd name="T8" fmla="*/ 0 w 2138469"/>
              <a:gd name="T9" fmla="*/ 115783 h 1157833"/>
              <a:gd name="T10" fmla="*/ 115783 w 2138469"/>
              <a:gd name="T11" fmla="*/ 0 h 1157833"/>
              <a:gd name="T12" fmla="*/ 2022688 w 2138469"/>
              <a:gd name="T13" fmla="*/ 0 h 1157833"/>
              <a:gd name="T14" fmla="*/ 2138472 w 2138469"/>
              <a:gd name="T15" fmla="*/ 115783 h 1157833"/>
              <a:gd name="T16" fmla="*/ 2138472 w 2138469"/>
              <a:gd name="T17" fmla="*/ 1042046 h 1157833"/>
              <a:gd name="T18" fmla="*/ 2022688 w 2138469"/>
              <a:gd name="T19" fmla="*/ 1157829 h 1157833"/>
              <a:gd name="T20" fmla="*/ 115783 w 2138469"/>
              <a:gd name="T21" fmla="*/ 1157829 h 1157833"/>
              <a:gd name="T22" fmla="*/ 0 w 2138469"/>
              <a:gd name="T23" fmla="*/ 1042046 h 1157833"/>
              <a:gd name="T24" fmla="*/ 0 w 2138469"/>
              <a:gd name="T25" fmla="*/ 115783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gradFill>
            <a:gsLst>
              <a:gs pos="0">
                <a:srgbClr val="92D050"/>
              </a:gs>
              <a:gs pos="69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25402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065" tIns="91065" rIns="91065" bIns="91065" anchor="ctr" anchorCtr="1"/>
          <a:lstStyle>
            <a:lvl1pPr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Повышение квалификации работников</a:t>
            </a:r>
            <a:endParaRPr lang="ru-RU" altLang="ru-RU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Полилиния 12"/>
          <p:cNvSpPr>
            <a:spLocks noChangeArrowheads="1"/>
          </p:cNvSpPr>
          <p:nvPr/>
        </p:nvSpPr>
        <p:spPr bwMode="auto">
          <a:xfrm>
            <a:off x="2371811" y="6073326"/>
            <a:ext cx="3046700" cy="475635"/>
          </a:xfrm>
          <a:custGeom>
            <a:avLst/>
            <a:gdLst>
              <a:gd name="T0" fmla="*/ 1069236 w 2138469"/>
              <a:gd name="T1" fmla="*/ 0 h 1157833"/>
              <a:gd name="T2" fmla="*/ 2138472 w 2138469"/>
              <a:gd name="T3" fmla="*/ 578915 h 1157833"/>
              <a:gd name="T4" fmla="*/ 1069236 w 2138469"/>
              <a:gd name="T5" fmla="*/ 1157829 h 1157833"/>
              <a:gd name="T6" fmla="*/ 0 w 2138469"/>
              <a:gd name="T7" fmla="*/ 578915 h 1157833"/>
              <a:gd name="T8" fmla="*/ 0 w 2138469"/>
              <a:gd name="T9" fmla="*/ 115783 h 1157833"/>
              <a:gd name="T10" fmla="*/ 115783 w 2138469"/>
              <a:gd name="T11" fmla="*/ 0 h 1157833"/>
              <a:gd name="T12" fmla="*/ 2022688 w 2138469"/>
              <a:gd name="T13" fmla="*/ 0 h 1157833"/>
              <a:gd name="T14" fmla="*/ 2138472 w 2138469"/>
              <a:gd name="T15" fmla="*/ 115783 h 1157833"/>
              <a:gd name="T16" fmla="*/ 2138472 w 2138469"/>
              <a:gd name="T17" fmla="*/ 1042046 h 1157833"/>
              <a:gd name="T18" fmla="*/ 2022688 w 2138469"/>
              <a:gd name="T19" fmla="*/ 1157829 h 1157833"/>
              <a:gd name="T20" fmla="*/ 115783 w 2138469"/>
              <a:gd name="T21" fmla="*/ 1157829 h 1157833"/>
              <a:gd name="T22" fmla="*/ 0 w 2138469"/>
              <a:gd name="T23" fmla="*/ 1042046 h 1157833"/>
              <a:gd name="T24" fmla="*/ 0 w 2138469"/>
              <a:gd name="T25" fmla="*/ 115783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gradFill>
            <a:gsLst>
              <a:gs pos="0">
                <a:srgbClr val="92D050"/>
              </a:gs>
              <a:gs pos="69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25402">
            <a:solidFill>
              <a:srgbClr val="92D05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065" tIns="91065" rIns="91065" bIns="91065" anchor="ctr" anchorCtr="1"/>
          <a:lstStyle>
            <a:lvl1pPr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Подготовка выпускников вузов/</a:t>
            </a:r>
            <a:r>
              <a:rPr lang="ru-RU" altLang="ru-RU" sz="1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ссузов</a:t>
            </a:r>
            <a:r>
              <a:rPr lang="ru-RU" altLang="ru-RU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ru-RU" altLang="ru-RU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Полилиния 14"/>
          <p:cNvSpPr>
            <a:spLocks noChangeArrowheads="1"/>
          </p:cNvSpPr>
          <p:nvPr/>
        </p:nvSpPr>
        <p:spPr bwMode="auto">
          <a:xfrm>
            <a:off x="6669617" y="4001803"/>
            <a:ext cx="2552206" cy="679578"/>
          </a:xfrm>
          <a:custGeom>
            <a:avLst/>
            <a:gdLst>
              <a:gd name="T0" fmla="*/ 1176771 w 2353551"/>
              <a:gd name="T1" fmla="*/ 0 h 1073426"/>
              <a:gd name="T2" fmla="*/ 2353542 w 2353551"/>
              <a:gd name="T3" fmla="*/ 536711 h 1073426"/>
              <a:gd name="T4" fmla="*/ 1176771 w 2353551"/>
              <a:gd name="T5" fmla="*/ 1073420 h 1073426"/>
              <a:gd name="T6" fmla="*/ 0 w 2353551"/>
              <a:gd name="T7" fmla="*/ 536711 h 1073426"/>
              <a:gd name="T8" fmla="*/ 0 w 2353551"/>
              <a:gd name="T9" fmla="*/ 107343 h 1073426"/>
              <a:gd name="T10" fmla="*/ 107343 w 2353551"/>
              <a:gd name="T11" fmla="*/ 0 h 1073426"/>
              <a:gd name="T12" fmla="*/ 2246200 w 2353551"/>
              <a:gd name="T13" fmla="*/ 0 h 1073426"/>
              <a:gd name="T14" fmla="*/ 2353542 w 2353551"/>
              <a:gd name="T15" fmla="*/ 107343 h 1073426"/>
              <a:gd name="T16" fmla="*/ 2353542 w 2353551"/>
              <a:gd name="T17" fmla="*/ 966077 h 1073426"/>
              <a:gd name="T18" fmla="*/ 2246200 w 2353551"/>
              <a:gd name="T19" fmla="*/ 1073420 h 1073426"/>
              <a:gd name="T20" fmla="*/ 107343 w 2353551"/>
              <a:gd name="T21" fmla="*/ 1073420 h 1073426"/>
              <a:gd name="T22" fmla="*/ 0 w 2353551"/>
              <a:gd name="T23" fmla="*/ 966077 h 1073426"/>
              <a:gd name="T24" fmla="*/ 0 w 2353551"/>
              <a:gd name="T25" fmla="*/ 107343 h 1073426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53551"/>
              <a:gd name="T40" fmla="*/ 0 h 1073426"/>
              <a:gd name="T41" fmla="*/ 2353551 w 2353551"/>
              <a:gd name="T42" fmla="*/ 1073426 h 10734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53551" h="1073426">
                <a:moveTo>
                  <a:pt x="0" y="107343"/>
                </a:moveTo>
                <a:cubicBezTo>
                  <a:pt x="0" y="48059"/>
                  <a:pt x="48059" y="0"/>
                  <a:pt x="107343" y="0"/>
                </a:cubicBezTo>
                <a:lnTo>
                  <a:pt x="2246209" y="0"/>
                </a:lnTo>
                <a:cubicBezTo>
                  <a:pt x="2305493" y="0"/>
                  <a:pt x="2353551" y="48059"/>
                  <a:pt x="2353551" y="107343"/>
                </a:cubicBezTo>
                <a:lnTo>
                  <a:pt x="2353551" y="966083"/>
                </a:lnTo>
                <a:cubicBezTo>
                  <a:pt x="2353551" y="1025367"/>
                  <a:pt x="2305493" y="1073426"/>
                  <a:pt x="2246209" y="1073426"/>
                </a:cubicBezTo>
                <a:lnTo>
                  <a:pt x="107343" y="1073426"/>
                </a:lnTo>
                <a:cubicBezTo>
                  <a:pt x="48059" y="1073426"/>
                  <a:pt x="0" y="1025367"/>
                  <a:pt x="0" y="966083"/>
                </a:cubicBezTo>
                <a:lnTo>
                  <a:pt x="0" y="107343"/>
                </a:lnTo>
                <a:close/>
              </a:path>
            </a:pathLst>
          </a:custGeom>
          <a:solidFill>
            <a:srgbClr val="92D050"/>
          </a:solidFill>
          <a:ln w="44450">
            <a:solidFill>
              <a:srgbClr val="92D05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8587" tIns="88587" rIns="88587" bIns="88587" anchor="ctr" anchorCtr="1"/>
          <a:lstStyle>
            <a:lvl1pPr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Профессионально-общественная аккредитация </a:t>
            </a:r>
            <a:r>
              <a:rPr lang="ru-RU" altLang="ru-RU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образовательных  </a:t>
            </a:r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</a:rPr>
              <a:t>программ</a:t>
            </a:r>
          </a:p>
        </p:txBody>
      </p:sp>
      <p:sp>
        <p:nvSpPr>
          <p:cNvPr id="47" name="Полилиния 12"/>
          <p:cNvSpPr>
            <a:spLocks noChangeArrowheads="1"/>
          </p:cNvSpPr>
          <p:nvPr/>
        </p:nvSpPr>
        <p:spPr bwMode="auto">
          <a:xfrm>
            <a:off x="1373355" y="2884120"/>
            <a:ext cx="5039137" cy="705932"/>
          </a:xfrm>
          <a:custGeom>
            <a:avLst/>
            <a:gdLst>
              <a:gd name="T0" fmla="*/ 1069236 w 2138469"/>
              <a:gd name="T1" fmla="*/ 0 h 1157833"/>
              <a:gd name="T2" fmla="*/ 2138472 w 2138469"/>
              <a:gd name="T3" fmla="*/ 578915 h 1157833"/>
              <a:gd name="T4" fmla="*/ 1069236 w 2138469"/>
              <a:gd name="T5" fmla="*/ 1157829 h 1157833"/>
              <a:gd name="T6" fmla="*/ 0 w 2138469"/>
              <a:gd name="T7" fmla="*/ 578915 h 1157833"/>
              <a:gd name="T8" fmla="*/ 0 w 2138469"/>
              <a:gd name="T9" fmla="*/ 115783 h 1157833"/>
              <a:gd name="T10" fmla="*/ 115783 w 2138469"/>
              <a:gd name="T11" fmla="*/ 0 h 1157833"/>
              <a:gd name="T12" fmla="*/ 2022688 w 2138469"/>
              <a:gd name="T13" fmla="*/ 0 h 1157833"/>
              <a:gd name="T14" fmla="*/ 2138472 w 2138469"/>
              <a:gd name="T15" fmla="*/ 115783 h 1157833"/>
              <a:gd name="T16" fmla="*/ 2138472 w 2138469"/>
              <a:gd name="T17" fmla="*/ 1042046 h 1157833"/>
              <a:gd name="T18" fmla="*/ 2022688 w 2138469"/>
              <a:gd name="T19" fmla="*/ 1157829 h 1157833"/>
              <a:gd name="T20" fmla="*/ 115783 w 2138469"/>
              <a:gd name="T21" fmla="*/ 1157829 h 1157833"/>
              <a:gd name="T22" fmla="*/ 0 w 2138469"/>
              <a:gd name="T23" fmla="*/ 1042046 h 1157833"/>
              <a:gd name="T24" fmla="*/ 0 w 2138469"/>
              <a:gd name="T25" fmla="*/ 115783 h 1157833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38469"/>
              <a:gd name="T40" fmla="*/ 0 h 1157833"/>
              <a:gd name="T41" fmla="*/ 2138469 w 2138469"/>
              <a:gd name="T42" fmla="*/ 1157833 h 11578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38469" h="1157833">
                <a:moveTo>
                  <a:pt x="0" y="115783"/>
                </a:moveTo>
                <a:cubicBezTo>
                  <a:pt x="0" y="51838"/>
                  <a:pt x="51838" y="0"/>
                  <a:pt x="115783" y="0"/>
                </a:cubicBezTo>
                <a:lnTo>
                  <a:pt x="2022686" y="0"/>
                </a:lnTo>
                <a:cubicBezTo>
                  <a:pt x="2086631" y="0"/>
                  <a:pt x="2138469" y="51838"/>
                  <a:pt x="2138469" y="115783"/>
                </a:cubicBezTo>
                <a:lnTo>
                  <a:pt x="2138469" y="1042050"/>
                </a:lnTo>
                <a:cubicBezTo>
                  <a:pt x="2138469" y="1105995"/>
                  <a:pt x="2086631" y="1157833"/>
                  <a:pt x="2022686" y="1157833"/>
                </a:cubicBezTo>
                <a:lnTo>
                  <a:pt x="115783" y="1157833"/>
                </a:lnTo>
                <a:cubicBezTo>
                  <a:pt x="51838" y="1157833"/>
                  <a:pt x="0" y="1105995"/>
                  <a:pt x="0" y="1042050"/>
                </a:cubicBezTo>
                <a:lnTo>
                  <a:pt x="0" y="11578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450">
            <a:solidFill>
              <a:srgbClr val="3876C2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065" tIns="91065" rIns="91065" bIns="91065" anchor="ctr" anchorCtr="1"/>
          <a:lstStyle>
            <a:lvl1pPr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6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Профессиональные стандарты</a:t>
            </a:r>
            <a:endParaRPr lang="ru-RU" altLang="ru-RU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Прямая со стрелкой 12"/>
          <p:cNvCxnSpPr>
            <a:stCxn id="8" idx="2"/>
            <a:endCxn id="47" idx="0"/>
          </p:cNvCxnSpPr>
          <p:nvPr/>
        </p:nvCxnSpPr>
        <p:spPr>
          <a:xfrm>
            <a:off x="3892920" y="2639078"/>
            <a:ext cx="7" cy="2450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7" idx="2"/>
            <a:endCxn id="29" idx="0"/>
          </p:cNvCxnSpPr>
          <p:nvPr/>
        </p:nvCxnSpPr>
        <p:spPr>
          <a:xfrm>
            <a:off x="3892927" y="3590050"/>
            <a:ext cx="0" cy="20337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4" idx="2"/>
            <a:endCxn id="64" idx="0"/>
          </p:cNvCxnSpPr>
          <p:nvPr/>
        </p:nvCxnSpPr>
        <p:spPr>
          <a:xfrm>
            <a:off x="9246817" y="2014017"/>
            <a:ext cx="0" cy="17350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stCxn id="28" idx="3"/>
            <a:endCxn id="34" idx="1"/>
          </p:cNvCxnSpPr>
          <p:nvPr/>
        </p:nvCxnSpPr>
        <p:spPr>
          <a:xfrm rot="10800000">
            <a:off x="5408647" y="4992040"/>
            <a:ext cx="2521940" cy="716653"/>
          </a:xfrm>
          <a:prstGeom prst="bentConnector3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8" idx="3"/>
          </p:cNvCxnSpPr>
          <p:nvPr/>
        </p:nvCxnSpPr>
        <p:spPr>
          <a:xfrm rot="10800000">
            <a:off x="5413599" y="5689408"/>
            <a:ext cx="2516989" cy="19285"/>
          </a:xfrm>
          <a:prstGeom prst="bentConnector3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28" idx="3"/>
            <a:endCxn id="37" idx="1"/>
          </p:cNvCxnSpPr>
          <p:nvPr/>
        </p:nvCxnSpPr>
        <p:spPr>
          <a:xfrm rot="10800000" flipV="1">
            <a:off x="5418515" y="5708691"/>
            <a:ext cx="2512072" cy="602451"/>
          </a:xfrm>
          <a:prstGeom prst="bentConnector3">
            <a:avLst/>
          </a:prstGeom>
          <a:ln w="444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29" idx="10"/>
            <a:endCxn id="34" idx="3"/>
          </p:cNvCxnSpPr>
          <p:nvPr/>
        </p:nvCxnSpPr>
        <p:spPr>
          <a:xfrm>
            <a:off x="1646189" y="4398113"/>
            <a:ext cx="711141" cy="593926"/>
          </a:xfrm>
          <a:prstGeom prst="bentConnector5">
            <a:avLst>
              <a:gd name="adj1" fmla="val 32146"/>
              <a:gd name="adj2" fmla="val 25879"/>
              <a:gd name="adj3" fmla="val 67854"/>
            </a:avLst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stCxn id="29" idx="10"/>
            <a:endCxn id="36" idx="3"/>
          </p:cNvCxnSpPr>
          <p:nvPr/>
        </p:nvCxnSpPr>
        <p:spPr>
          <a:xfrm>
            <a:off x="1646189" y="4398113"/>
            <a:ext cx="721145" cy="1277828"/>
          </a:xfrm>
          <a:prstGeom prst="bentConnector5">
            <a:avLst>
              <a:gd name="adj1" fmla="val 31700"/>
              <a:gd name="adj2" fmla="val 40761"/>
              <a:gd name="adj3" fmla="val 68300"/>
            </a:avLst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29" idx="10"/>
            <a:endCxn id="37" idx="3"/>
          </p:cNvCxnSpPr>
          <p:nvPr/>
        </p:nvCxnSpPr>
        <p:spPr>
          <a:xfrm>
            <a:off x="1646189" y="4398113"/>
            <a:ext cx="725622" cy="1913030"/>
          </a:xfrm>
          <a:prstGeom prst="bentConnector5">
            <a:avLst>
              <a:gd name="adj1" fmla="val 31504"/>
              <a:gd name="adj2" fmla="val 43784"/>
              <a:gd name="adj3" fmla="val 68496"/>
            </a:avLst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47" idx="7"/>
            <a:endCxn id="64" idx="3"/>
          </p:cNvCxnSpPr>
          <p:nvPr/>
        </p:nvCxnSpPr>
        <p:spPr>
          <a:xfrm flipV="1">
            <a:off x="6412499" y="2451786"/>
            <a:ext cx="1309919" cy="502927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47" idx="1"/>
            <a:endCxn id="27" idx="3"/>
          </p:cNvCxnSpPr>
          <p:nvPr/>
        </p:nvCxnSpPr>
        <p:spPr>
          <a:xfrm flipV="1">
            <a:off x="6412499" y="3219461"/>
            <a:ext cx="1518088" cy="17624"/>
          </a:xfrm>
          <a:prstGeom prst="straightConnector1">
            <a:avLst/>
          </a:prstGeom>
          <a:ln w="444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9505950" y="3473281"/>
            <a:ext cx="1926" cy="1625229"/>
          </a:xfrm>
          <a:prstGeom prst="straightConnector1">
            <a:avLst/>
          </a:prstGeom>
          <a:ln w="444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8584045" y="4699959"/>
            <a:ext cx="2714" cy="398551"/>
          </a:xfrm>
          <a:prstGeom prst="straightConnector1">
            <a:avLst/>
          </a:prstGeom>
          <a:ln w="444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410450" y="3218973"/>
            <a:ext cx="0" cy="764252"/>
          </a:xfrm>
          <a:prstGeom prst="straightConnector1">
            <a:avLst/>
          </a:prstGeom>
          <a:ln w="444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10"/>
          <p:cNvSpPr txBox="1">
            <a:spLocks/>
          </p:cNvSpPr>
          <p:nvPr/>
        </p:nvSpPr>
        <p:spPr>
          <a:xfrm>
            <a:off x="931545" y="1115784"/>
            <a:ext cx="7652500" cy="448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Отраслевая система квалификаций</a:t>
            </a:r>
            <a:r>
              <a:rPr lang="ru-RU" altLang="ru-RU" dirty="0" smtClean="0">
                <a:solidFill>
                  <a:srgbClr val="0070C0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/>
            </a:r>
            <a:br>
              <a:rPr lang="ru-RU" altLang="ru-RU" dirty="0" smtClean="0">
                <a:solidFill>
                  <a:srgbClr val="0070C0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</a:br>
            <a:r>
              <a:rPr lang="ru-RU" altLang="ru-RU" dirty="0" smtClean="0">
                <a:solidFill>
                  <a:srgbClr val="0070C0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/>
            </a:r>
            <a:br>
              <a:rPr lang="ru-RU" altLang="ru-RU" dirty="0" smtClean="0">
                <a:solidFill>
                  <a:srgbClr val="0070C0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</a:br>
            <a:r>
              <a:rPr lang="ru-RU" altLang="ru-RU" dirty="0" smtClean="0">
                <a:solidFill>
                  <a:prstClr val="black"/>
                </a:solidFill>
                <a:latin typeface="Albany"/>
                <a:ea typeface="Lucida Sans Unicode" panose="020B0602030504020204" pitchFamily="34" charset="0"/>
                <a:cs typeface="Tahoma" panose="020B0604030504040204" pitchFamily="34" charset="0"/>
              </a:rPr>
              <a:t/>
            </a:r>
            <a:br>
              <a:rPr lang="ru-RU" altLang="ru-RU" dirty="0" smtClean="0">
                <a:solidFill>
                  <a:prstClr val="black"/>
                </a:solidFill>
                <a:latin typeface="Albany"/>
                <a:ea typeface="Lucida Sans Unicode" panose="020B0602030504020204" pitchFamily="34" charset="0"/>
                <a:cs typeface="Tahoma" panose="020B0604030504040204" pitchFamily="34" charset="0"/>
              </a:rPr>
            </a:br>
            <a:endParaRPr lang="ru-RU" altLang="ru-RU" dirty="0" smtClean="0">
              <a:solidFill>
                <a:prstClr val="black"/>
              </a:solidFill>
              <a:latin typeface="Albany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53" y="19628"/>
            <a:ext cx="4649428" cy="95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7" y="70034"/>
            <a:ext cx="4855066" cy="9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3" descr="HRsovet_presentation_page_2.jpg"/>
          <p:cNvPicPr>
            <a:picLocks noChangeAspect="1"/>
          </p:cNvPicPr>
          <p:nvPr/>
        </p:nvPicPr>
        <p:blipFill>
          <a:blip r:embed="rId2" cstate="print"/>
          <a:srcRect l="2856" r="2856"/>
          <a:stretch>
            <a:fillRect/>
          </a:stretch>
        </p:blipFill>
        <p:spPr>
          <a:xfrm>
            <a:off x="-2" y="-155575"/>
            <a:ext cx="12191999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3411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НСПК в 2014-2016 гг. утвердил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СПК: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72" y="1534944"/>
            <a:ext cx="4315995" cy="39125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44085" y="1663427"/>
            <a:ext cx="6019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AutoNum type="arabicPeriod" startAt="15"/>
            </a:pPr>
            <a:r>
              <a:rPr lang="ru-RU" dirty="0" smtClean="0"/>
              <a:t>СПК </a:t>
            </a:r>
            <a:r>
              <a:rPr lang="ru-RU" dirty="0" smtClean="0"/>
              <a:t>в сфере атомной энергии</a:t>
            </a:r>
          </a:p>
          <a:p>
            <a:pPr marL="354013" indent="-354013">
              <a:buAutoNum type="arabicPeriod" startAt="15"/>
            </a:pPr>
            <a:r>
              <a:rPr lang="ru-RU" b="1" dirty="0">
                <a:solidFill>
                  <a:srgbClr val="0070C0"/>
                </a:solidFill>
              </a:rPr>
              <a:t>СПК в области управления </a:t>
            </a:r>
            <a:r>
              <a:rPr lang="ru-RU" b="1" dirty="0" smtClean="0">
                <a:solidFill>
                  <a:srgbClr val="0070C0"/>
                </a:solidFill>
              </a:rPr>
              <a:t>персоналом</a:t>
            </a:r>
          </a:p>
          <a:p>
            <a:pPr marL="354013" indent="-354013">
              <a:buAutoNum type="arabicPeriod" startAt="15"/>
            </a:pPr>
            <a:r>
              <a:rPr lang="ru-RU" dirty="0" smtClean="0"/>
              <a:t>СПК </a:t>
            </a:r>
            <a:r>
              <a:rPr lang="ru-RU" dirty="0"/>
              <a:t>в автомобилестроении</a:t>
            </a:r>
          </a:p>
          <a:p>
            <a:pPr marL="354013" indent="-354013">
              <a:buAutoNum type="arabicPeriod" startAt="15"/>
            </a:pPr>
            <a:r>
              <a:rPr lang="ru-RU" dirty="0" smtClean="0"/>
              <a:t>СПК </a:t>
            </a:r>
            <a:r>
              <a:rPr lang="ru-RU" dirty="0"/>
              <a:t>в целлюлозно-бумажной, мебельной и деревообрабатывающей промышленности </a:t>
            </a:r>
          </a:p>
          <a:p>
            <a:pPr marL="354013" indent="-354013"/>
            <a:r>
              <a:rPr lang="ru-RU" dirty="0" smtClean="0"/>
              <a:t>19. СПК в области ракетной техники и космической деятельности</a:t>
            </a:r>
            <a:endParaRPr lang="en-US" dirty="0" smtClean="0"/>
          </a:p>
          <a:p>
            <a:r>
              <a:rPr lang="en-US" dirty="0" smtClean="0"/>
              <a:t>20. </a:t>
            </a:r>
            <a:r>
              <a:rPr lang="ru-RU" dirty="0" smtClean="0"/>
              <a:t>СПК в области фармации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21. </a:t>
            </a:r>
            <a:r>
              <a:rPr lang="ru-RU" dirty="0">
                <a:solidFill>
                  <a:prstClr val="black"/>
                </a:solidFill>
              </a:rPr>
              <a:t>СПК химического и биотехнологического комплекса</a:t>
            </a:r>
            <a:endParaRPr lang="ru-RU" dirty="0" smtClean="0">
              <a:solidFill>
                <a:prstClr val="black"/>
              </a:solidFill>
            </a:endParaRPr>
          </a:p>
          <a:p>
            <a:pPr marL="354013" indent="-354013"/>
            <a:r>
              <a:rPr lang="ru-RU" dirty="0" smtClean="0">
                <a:solidFill>
                  <a:prstClr val="black"/>
                </a:solidFill>
              </a:rPr>
              <a:t>22. </a:t>
            </a:r>
            <a:r>
              <a:rPr lang="ru-RU" dirty="0">
                <a:solidFill>
                  <a:prstClr val="black"/>
                </a:solidFill>
              </a:rPr>
              <a:t>СПК офисных специалистов и вспомогательных административных </a:t>
            </a:r>
            <a:r>
              <a:rPr lang="ru-RU" dirty="0" smtClean="0">
                <a:solidFill>
                  <a:prstClr val="black"/>
                </a:solidFill>
              </a:rPr>
              <a:t>работников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23. СПК </a:t>
            </a:r>
            <a:r>
              <a:rPr lang="ru-RU" dirty="0" smtClean="0"/>
              <a:t>в </a:t>
            </a:r>
            <a:r>
              <a:rPr lang="ru-RU" dirty="0"/>
              <a:t>горно-металлургическом комплексе </a:t>
            </a:r>
            <a:endParaRPr lang="ru-RU" dirty="0" smtClean="0"/>
          </a:p>
          <a:p>
            <a:pPr marL="354013" indent="-354013"/>
            <a:r>
              <a:rPr lang="ru-RU" dirty="0">
                <a:solidFill>
                  <a:prstClr val="black"/>
                </a:solidFill>
              </a:rPr>
              <a:t>24. </a:t>
            </a:r>
            <a:r>
              <a:rPr lang="ru-RU" dirty="0" smtClean="0">
                <a:solidFill>
                  <a:prstClr val="black"/>
                </a:solidFill>
              </a:rPr>
              <a:t>СПК по </a:t>
            </a:r>
            <a:r>
              <a:rPr lang="ru-RU" dirty="0">
                <a:solidFill>
                  <a:prstClr val="black"/>
                </a:solidFill>
              </a:rPr>
              <a:t>отдельным видам предпринимательской и экономической </a:t>
            </a:r>
            <a:r>
              <a:rPr lang="ru-RU" dirty="0" smtClean="0">
                <a:solidFill>
                  <a:prstClr val="black"/>
                </a:solidFill>
              </a:rPr>
              <a:t>деятельности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25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smtClean="0">
                <a:solidFill>
                  <a:prstClr val="black"/>
                </a:solidFill>
              </a:rPr>
              <a:t>СПК в </a:t>
            </a:r>
            <a:r>
              <a:rPr lang="ru-RU" dirty="0">
                <a:solidFill>
                  <a:prstClr val="black"/>
                </a:solidFill>
              </a:rPr>
              <a:t>области издательского </a:t>
            </a:r>
            <a:r>
              <a:rPr lang="ru-RU" dirty="0" smtClean="0">
                <a:solidFill>
                  <a:prstClr val="black"/>
                </a:solidFill>
              </a:rPr>
              <a:t>дела</a:t>
            </a:r>
          </a:p>
          <a:p>
            <a:r>
              <a:rPr lang="ru-RU" dirty="0">
                <a:solidFill>
                  <a:prstClr val="black"/>
                </a:solidFill>
              </a:rPr>
              <a:t>26. </a:t>
            </a:r>
            <a:r>
              <a:rPr lang="ru-RU" dirty="0" smtClean="0">
                <a:solidFill>
                  <a:prstClr val="black"/>
                </a:solidFill>
              </a:rPr>
              <a:t>СПК в индустрии </a:t>
            </a:r>
            <a:r>
              <a:rPr lang="ru-RU" dirty="0">
                <a:solidFill>
                  <a:prstClr val="black"/>
                </a:solidFill>
              </a:rPr>
              <a:t>красоты 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27. </a:t>
            </a:r>
            <a:r>
              <a:rPr lang="ru-RU" dirty="0">
                <a:solidFill>
                  <a:prstClr val="black"/>
                </a:solidFill>
              </a:rPr>
              <a:t>СПК в </a:t>
            </a:r>
            <a:r>
              <a:rPr lang="ru-RU" dirty="0" smtClean="0">
                <a:solidFill>
                  <a:prstClr val="black"/>
                </a:solidFill>
              </a:rPr>
              <a:t>авиастроении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28. </a:t>
            </a:r>
            <a:r>
              <a:rPr lang="ru-RU" dirty="0">
                <a:solidFill>
                  <a:prstClr val="black"/>
                </a:solidFill>
              </a:rPr>
              <a:t>СПК агропромышленного комплекса</a:t>
            </a:r>
            <a:endParaRPr lang="ru-RU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972" y="4919008"/>
            <a:ext cx="512936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10.  </a:t>
            </a:r>
            <a:r>
              <a:rPr lang="ru-RU" dirty="0" smtClean="0">
                <a:solidFill>
                  <a:prstClr val="black"/>
                </a:solidFill>
              </a:rPr>
              <a:t>СПК </a:t>
            </a:r>
            <a:r>
              <a:rPr lang="ru-RU" dirty="0">
                <a:solidFill>
                  <a:prstClr val="black"/>
                </a:solidFill>
              </a:rPr>
              <a:t>в электроэнергетике</a:t>
            </a:r>
          </a:p>
          <a:p>
            <a:pPr marL="457200" indent="-457200">
              <a:buAutoNum type="arabicPeriod" startAt="11"/>
            </a:pPr>
            <a:r>
              <a:rPr lang="ru-RU" dirty="0" smtClean="0">
                <a:solidFill>
                  <a:prstClr val="black"/>
                </a:solidFill>
              </a:rPr>
              <a:t>СПК </a:t>
            </a:r>
            <a:r>
              <a:rPr lang="ru-RU" dirty="0">
                <a:solidFill>
                  <a:prstClr val="black"/>
                </a:solidFill>
              </a:rPr>
              <a:t>финансового </a:t>
            </a:r>
            <a:r>
              <a:rPr lang="ru-RU" dirty="0" smtClean="0">
                <a:solidFill>
                  <a:prstClr val="black"/>
                </a:solidFill>
              </a:rPr>
              <a:t>рынка</a:t>
            </a:r>
          </a:p>
          <a:p>
            <a:r>
              <a:rPr lang="ru-RU" dirty="0">
                <a:solidFill>
                  <a:prstClr val="black"/>
                </a:solidFill>
              </a:rPr>
              <a:t>12.  СПК в машиностроении</a:t>
            </a:r>
          </a:p>
          <a:p>
            <a:pPr marL="342900" indent="-342900">
              <a:buAutoNum type="arabicPeriod" startAt="13"/>
            </a:pPr>
            <a:r>
              <a:rPr lang="ru-RU" dirty="0" smtClean="0">
                <a:solidFill>
                  <a:prstClr val="black"/>
                </a:solidFill>
              </a:rPr>
              <a:t>СПК </a:t>
            </a:r>
            <a:r>
              <a:rPr lang="ru-RU" dirty="0">
                <a:solidFill>
                  <a:prstClr val="black"/>
                </a:solidFill>
              </a:rPr>
              <a:t>в отрасли судостроения и морской </a:t>
            </a:r>
            <a:r>
              <a:rPr lang="ru-RU" dirty="0" smtClean="0">
                <a:solidFill>
                  <a:prstClr val="black"/>
                </a:solidFill>
              </a:rPr>
              <a:t>техники</a:t>
            </a:r>
          </a:p>
          <a:p>
            <a:r>
              <a:rPr lang="ru-RU" dirty="0">
                <a:solidFill>
                  <a:prstClr val="black"/>
                </a:solidFill>
              </a:rPr>
              <a:t>14.  СПК в нефтегазовом комплексе</a:t>
            </a:r>
          </a:p>
          <a:p>
            <a:pPr marL="342900" indent="-342900">
              <a:buAutoNum type="arabicPeriod" startAt="13"/>
            </a:pPr>
            <a:endParaRPr lang="ru-RU" dirty="0">
              <a:solidFill>
                <a:prstClr val="black"/>
              </a:solidFill>
            </a:endParaRPr>
          </a:p>
          <a:p>
            <a:pPr marL="457200" indent="-457200">
              <a:buAutoNum type="arabicPeriod" startAt="11"/>
            </a:pP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75" y="-69048"/>
            <a:ext cx="6105843" cy="10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HRsovet_presentation_page_2.jpg"/>
          <p:cNvPicPr>
            <a:picLocks noChangeAspect="1"/>
          </p:cNvPicPr>
          <p:nvPr/>
        </p:nvPicPr>
        <p:blipFill>
          <a:blip r:embed="rId2" cstate="print"/>
          <a:srcRect l="2856" r="285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846818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472C4">
                    <a:lumMod val="75000"/>
                  </a:srgbClr>
                </a:solidFill>
              </a:rPr>
              <a:t>Цели и задачи СПК в области управления персоналом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(Утвержден 23.07.2015 г.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ешением НСПК, протокол № 11)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53" y="19628"/>
            <a:ext cx="4649428" cy="95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91990853"/>
              </p:ext>
            </p:extLst>
          </p:nvPr>
        </p:nvGraphicFramePr>
        <p:xfrm>
          <a:off x="345358" y="1657541"/>
          <a:ext cx="11642623" cy="504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6627" y="4492068"/>
            <a:ext cx="10911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Участие в разработке </a:t>
            </a:r>
            <a:r>
              <a:rPr lang="ru-RU" sz="2000" dirty="0" smtClean="0"/>
              <a:t>ГОС ПО, </a:t>
            </a:r>
            <a:r>
              <a:rPr lang="ru-RU" sz="2000" dirty="0"/>
              <a:t>актуализации программ профессионального образования и обучения, а также в организации деятельности по </a:t>
            </a:r>
            <a:r>
              <a:rPr lang="ru-RU" sz="2000" dirty="0" smtClean="0"/>
              <a:t>ПОА образовательных </a:t>
            </a:r>
            <a:r>
              <a:rPr lang="ru-RU" sz="2000" dirty="0"/>
              <a:t>программ для специалистов в области управления </a:t>
            </a:r>
            <a:r>
              <a:rPr lang="ru-RU" sz="2000" dirty="0" smtClean="0"/>
              <a:t>персоналом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76629" y="1654904"/>
            <a:ext cx="1091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Проведение мониторинга рынка труда, потребности в квалификациях, появления новых профессий в области управления </a:t>
            </a:r>
            <a:r>
              <a:rPr lang="ru-RU" sz="2000" dirty="0" smtClean="0">
                <a:solidFill>
                  <a:prstClr val="black"/>
                </a:solidFill>
              </a:rPr>
              <a:t>персоналом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6629" y="2612348"/>
            <a:ext cx="1091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Разработка, актуализация и организация применения профессиональных стандартов в области управления </a:t>
            </a:r>
            <a:r>
              <a:rPr lang="ru-RU" sz="2000" dirty="0" smtClean="0">
                <a:solidFill>
                  <a:prstClr val="black"/>
                </a:solidFill>
              </a:rPr>
              <a:t>персоналом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6629" y="3607789"/>
            <a:ext cx="1091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Разработка, актуализация и организация применения отраслевой рамки квалификаций и квалификационных требований в области управления </a:t>
            </a:r>
            <a:r>
              <a:rPr lang="ru-RU" sz="2000" dirty="0" smtClean="0">
                <a:solidFill>
                  <a:prstClr val="black"/>
                </a:solidFill>
              </a:rPr>
              <a:t>персоналом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76628" y="5606892"/>
            <a:ext cx="1091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Организация, координация и контроль деятельности по оценке и присвоению профессиональных квалификаций в области управления </a:t>
            </a:r>
            <a:r>
              <a:rPr lang="ru-RU" sz="2000" dirty="0" smtClean="0"/>
              <a:t>персоналом</a:t>
            </a:r>
            <a:endParaRPr lang="ru-RU" sz="20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7" y="70034"/>
            <a:ext cx="4855066" cy="9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6</a:t>
            </a:fld>
            <a:endParaRPr lang="ru-RU" dirty="0"/>
          </a:p>
        </p:txBody>
      </p:sp>
      <p:pic>
        <p:nvPicPr>
          <p:cNvPr id="3" name="Содержимое 3" descr="HRsovet_presentation_page_2.jpg"/>
          <p:cNvPicPr>
            <a:picLocks noChangeAspect="1"/>
          </p:cNvPicPr>
          <p:nvPr/>
        </p:nvPicPr>
        <p:blipFill>
          <a:blip r:embed="rId2" cstate="print"/>
          <a:srcRect l="2856" r="2856"/>
          <a:stretch>
            <a:fillRect/>
          </a:stretch>
        </p:blipFill>
        <p:spPr>
          <a:xfrm>
            <a:off x="4986" y="-4319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8" y="103046"/>
            <a:ext cx="4648200" cy="867201"/>
          </a:xfrm>
          <a:prstGeom prst="rect">
            <a:avLst/>
          </a:prstGeom>
        </p:spPr>
      </p:pic>
      <p:pic>
        <p:nvPicPr>
          <p:cNvPr id="6" name="Picture 2" descr="E:\СОВЕТ\Лого\Новый вариант\LOGO_big_HRSovet_Read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03" y="-106868"/>
            <a:ext cx="6832544" cy="13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22491943"/>
              </p:ext>
            </p:extLst>
          </p:nvPr>
        </p:nvGraphicFramePr>
        <p:xfrm>
          <a:off x="139148" y="1406120"/>
          <a:ext cx="11917016" cy="5322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77089" y="1347152"/>
            <a:ext cx="3347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Председатель СПК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Вучкович </a:t>
            </a:r>
            <a:r>
              <a:rPr lang="en-US" sz="2000" b="1" dirty="0" smtClean="0">
                <a:solidFill>
                  <a:srgbClr val="0070C0"/>
                </a:solidFill>
              </a:rPr>
              <a:t/>
            </a:r>
            <a:br>
              <a:rPr lang="en-US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Алла Александровна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3714" y="2684232"/>
            <a:ext cx="3454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0" algn="l"/>
                <a:tab pos="2235200" algn="l"/>
              </a:tabLst>
            </a:pPr>
            <a:r>
              <a:rPr lang="en-US" sz="1600" b="1" i="1" u="sng" dirty="0">
                <a:solidFill>
                  <a:schemeClr val="bg1"/>
                </a:solidFill>
              </a:rPr>
              <a:t>a.vuchkovich@sovetHR.ru</a:t>
            </a:r>
            <a:endParaRPr lang="ru-RU" sz="1600" b="1" i="1" u="sng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320" y="5608294"/>
            <a:ext cx="194086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700" b="1" dirty="0" smtClean="0">
                <a:solidFill>
                  <a:srgbClr val="0070C0"/>
                </a:solidFill>
              </a:rPr>
              <a:t>Митрофанова Валентина Васильевна</a:t>
            </a:r>
            <a:endParaRPr lang="ru-RU" sz="17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3431" y="5636846"/>
            <a:ext cx="194086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700" b="1" dirty="0" smtClean="0">
                <a:solidFill>
                  <a:srgbClr val="0070C0"/>
                </a:solidFill>
              </a:rPr>
              <a:t>Данильченко Марина Владимировна</a:t>
            </a:r>
            <a:endParaRPr lang="ru-RU" sz="17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3167" y="5661360"/>
            <a:ext cx="194086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700" b="1" dirty="0" smtClean="0">
                <a:solidFill>
                  <a:srgbClr val="0070C0"/>
                </a:solidFill>
              </a:rPr>
              <a:t>Фомина </a:t>
            </a:r>
          </a:p>
          <a:p>
            <a:pPr algn="ctr"/>
            <a:r>
              <a:rPr lang="ru-RU" sz="1700" b="1" dirty="0" smtClean="0">
                <a:solidFill>
                  <a:srgbClr val="0070C0"/>
                </a:solidFill>
              </a:rPr>
              <a:t>Ольга </a:t>
            </a:r>
            <a:br>
              <a:rPr lang="ru-RU" sz="1700" b="1" dirty="0" smtClean="0">
                <a:solidFill>
                  <a:srgbClr val="0070C0"/>
                </a:solidFill>
              </a:rPr>
            </a:br>
            <a:r>
              <a:rPr lang="ru-RU" sz="1700" b="1" dirty="0" smtClean="0">
                <a:solidFill>
                  <a:srgbClr val="0070C0"/>
                </a:solidFill>
              </a:rPr>
              <a:t>Эдуардовна</a:t>
            </a:r>
            <a:endParaRPr lang="ru-RU" sz="17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3089" y="5636846"/>
            <a:ext cx="1940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solidFill>
                <a:srgbClr val="00B050"/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0070C0"/>
                </a:solidFill>
              </a:rPr>
              <a:t>Отв. за создание РГ  </a:t>
            </a:r>
            <a:r>
              <a:rPr lang="ru-RU" sz="1700" b="1" dirty="0" smtClean="0">
                <a:solidFill>
                  <a:srgbClr val="0070C0"/>
                </a:solidFill>
              </a:rPr>
              <a:t>Власова </a:t>
            </a:r>
            <a:endParaRPr lang="ru-RU" sz="1700" b="1" dirty="0">
              <a:solidFill>
                <a:srgbClr val="0070C0"/>
              </a:solidFill>
            </a:endParaRPr>
          </a:p>
          <a:p>
            <a:pPr lvl="0" algn="ctr">
              <a:defRPr/>
            </a:pPr>
            <a:r>
              <a:rPr lang="ru-RU" sz="1600" b="1" dirty="0">
                <a:solidFill>
                  <a:srgbClr val="0070C0"/>
                </a:solidFill>
              </a:rPr>
              <a:t>Оксана Викторовна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82200" y="5608294"/>
            <a:ext cx="197637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700" b="1" dirty="0" err="1" smtClean="0">
                <a:solidFill>
                  <a:srgbClr val="0070C0"/>
                </a:solidFill>
              </a:rPr>
              <a:t>Кабалина</a:t>
            </a:r>
            <a:r>
              <a:rPr lang="ru-RU" sz="17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Вероника 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Ивановна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HRsovet_presentation_page_2.jpg"/>
          <p:cNvPicPr>
            <a:picLocks noChangeAspect="1"/>
          </p:cNvPicPr>
          <p:nvPr/>
        </p:nvPicPr>
        <p:blipFill>
          <a:blip r:embed="rId2" cstate="print"/>
          <a:srcRect l="2856" r="285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358" y="970247"/>
            <a:ext cx="11482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472C4">
                    <a:lumMod val="75000"/>
                  </a:srgbClr>
                </a:solidFill>
              </a:rPr>
              <a:t>Перечень профессиональных </a:t>
            </a:r>
            <a:r>
              <a:rPr lang="ru-RU" sz="2800" b="1" dirty="0" smtClean="0">
                <a:solidFill>
                  <a:srgbClr val="4472C4">
                    <a:lumMod val="75000"/>
                  </a:srgbClr>
                </a:solidFill>
              </a:rPr>
              <a:t>стандартов</a:t>
            </a:r>
            <a:endParaRPr lang="ru-RU" sz="2800" b="1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53" y="19628"/>
            <a:ext cx="4649428" cy="95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86689212"/>
              </p:ext>
            </p:extLst>
          </p:nvPr>
        </p:nvGraphicFramePr>
        <p:xfrm>
          <a:off x="345357" y="1447300"/>
          <a:ext cx="11482847" cy="5410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5356" y="5504199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Профессиональные </a:t>
            </a:r>
            <a:r>
              <a:rPr lang="ru-RU" sz="2000" b="1" i="1" dirty="0">
                <a:solidFill>
                  <a:schemeClr val="bg1"/>
                </a:solidFill>
              </a:rPr>
              <a:t>стандарты, запланированные к актуализации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в 2016-2017 гг</a:t>
            </a:r>
            <a:r>
              <a:rPr lang="ru-RU" sz="2000" b="1" i="1" dirty="0" smtClean="0">
                <a:solidFill>
                  <a:schemeClr val="bg1"/>
                </a:solidFill>
              </a:rPr>
              <a:t>.: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5676" y="3275487"/>
            <a:ext cx="7157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Специалист </a:t>
            </a:r>
            <a:r>
              <a:rPr lang="ru-RU" dirty="0"/>
              <a:t>по развитию и обучению 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Специалист по оценке 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Специалист по оформлению трудовых </a:t>
            </a:r>
            <a:r>
              <a:rPr lang="ru-RU" dirty="0" smtClean="0"/>
              <a:t>отношений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Специалист по организационному </a:t>
            </a:r>
            <a:r>
              <a:rPr lang="ru-RU" dirty="0" smtClean="0"/>
              <a:t>проектированию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Специалист </a:t>
            </a:r>
            <a:r>
              <a:rPr lang="ru-RU" dirty="0"/>
              <a:t>по экономике </a:t>
            </a:r>
            <a:r>
              <a:rPr lang="ru-RU" dirty="0" smtClean="0"/>
              <a:t>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Специалист </a:t>
            </a:r>
            <a:r>
              <a:rPr lang="ru-RU" dirty="0"/>
              <a:t>по урегулированию трудовых </a:t>
            </a:r>
            <a:r>
              <a:rPr lang="ru-RU" dirty="0" smtClean="0"/>
              <a:t>конфликтов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7" y="70034"/>
            <a:ext cx="4855066" cy="9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HRsovet_presentation_page_2.jpg"/>
          <p:cNvPicPr>
            <a:picLocks noChangeAspect="1"/>
          </p:cNvPicPr>
          <p:nvPr/>
        </p:nvPicPr>
        <p:blipFill>
          <a:blip r:embed="rId3" cstate="print"/>
          <a:srcRect l="2856" r="285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575" y="822808"/>
            <a:ext cx="1148284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4472C4">
                    <a:lumMod val="75000"/>
                  </a:srgbClr>
                </a:solidFill>
              </a:rPr>
              <a:t>Деятельность </a:t>
            </a:r>
            <a:r>
              <a:rPr lang="ru-RU" sz="2500" b="1" dirty="0" smtClean="0">
                <a:solidFill>
                  <a:srgbClr val="4472C4">
                    <a:lumMod val="75000"/>
                  </a:srgbClr>
                </a:solidFill>
              </a:rPr>
              <a:t>СПК в </a:t>
            </a:r>
            <a:r>
              <a:rPr lang="ru-RU" sz="2500" b="1" dirty="0">
                <a:solidFill>
                  <a:srgbClr val="4472C4">
                    <a:lumMod val="75000"/>
                  </a:srgbClr>
                </a:solidFill>
              </a:rPr>
              <a:t>области управления персоналом </a:t>
            </a:r>
            <a:r>
              <a:rPr lang="ru-RU" sz="2500" b="1" dirty="0" smtClean="0">
                <a:solidFill>
                  <a:srgbClr val="4472C4">
                    <a:lumMod val="75000"/>
                  </a:srgbClr>
                </a:solidFill>
              </a:rPr>
              <a:t>в 2016 году</a:t>
            </a:r>
            <a:endParaRPr lang="ru-RU" sz="2500" b="1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53" y="19628"/>
            <a:ext cx="4649428" cy="95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356" y="5504199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Профессиональные </a:t>
            </a:r>
            <a:r>
              <a:rPr lang="ru-RU" sz="2000" b="1" i="1" dirty="0">
                <a:solidFill>
                  <a:schemeClr val="bg1"/>
                </a:solidFill>
              </a:rPr>
              <a:t>стандарты, запланированные к актуализации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в 2016-2017 гг</a:t>
            </a:r>
            <a:r>
              <a:rPr lang="ru-RU" sz="2000" b="1" i="1" dirty="0" smtClean="0">
                <a:solidFill>
                  <a:schemeClr val="bg1"/>
                </a:solidFill>
              </a:rPr>
              <a:t>.: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7" y="70034"/>
            <a:ext cx="4855066" cy="905182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960588967"/>
              </p:ext>
            </p:extLst>
          </p:nvPr>
        </p:nvGraphicFramePr>
        <p:xfrm>
          <a:off x="292066" y="1377843"/>
          <a:ext cx="11790206" cy="5321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712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Содержимое 3" descr="HRsovet_presentation_cover_2.jpg"/>
          <p:cNvPicPr>
            <a:picLocks noChangeAspect="1"/>
          </p:cNvPicPr>
          <p:nvPr/>
        </p:nvPicPr>
        <p:blipFill>
          <a:blip r:embed="rId2" cstate="print"/>
          <a:srcRect l="2856" r="2856"/>
          <a:stretch>
            <a:fillRect/>
          </a:stretch>
        </p:blipFill>
        <p:spPr>
          <a:xfrm>
            <a:off x="1057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06" y="29705"/>
            <a:ext cx="7604070" cy="155981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88547" y="3376695"/>
            <a:ext cx="10217020" cy="2573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Arial" pitchFamily="34" charset="0"/>
              </a:rPr>
              <a:t>Благодарю</a:t>
            </a:r>
            <a:r>
              <a:rPr kumimoji="0" lang="ru-RU" sz="5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Arial" pitchFamily="34" charset="0"/>
              </a:rPr>
              <a:t> з</a:t>
            </a:r>
            <a:r>
              <a:rPr kumimoji="0" lang="ru-RU" sz="5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Arial" pitchFamily="34" charset="0"/>
              </a:rPr>
              <a:t>а внимание!</a:t>
            </a:r>
            <a:endParaRPr kumimoji="0" lang="en-US" sz="57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100" b="1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rPr>
              <a:t>Ответственный секретарь СПК – Копылова Галина Альфредовна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100" b="1" u="sng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rPr>
              <a:t>KopylovaGA@rspp.ru</a:t>
            </a:r>
            <a:r>
              <a:rPr lang="ru-RU" sz="31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rPr>
              <a:t>, </a:t>
            </a:r>
            <a:r>
              <a:rPr lang="ru-RU" sz="3100" b="1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rPr>
              <a:t>+7 (495) 663-04-04 доб. 1126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100" b="1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rPr>
              <a:t>Специалист по связам с общественностью – </a:t>
            </a:r>
            <a:r>
              <a:rPr lang="ru-RU" sz="3100" b="1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rPr>
              <a:t>Сидорчук</a:t>
            </a:r>
            <a:r>
              <a:rPr lang="ru-RU" sz="3100" b="1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rPr>
              <a:t> София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100" b="1" u="sng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rPr>
              <a:t>s.sidorchuk@sovetHR.ru</a:t>
            </a:r>
            <a:r>
              <a:rPr lang="ru-RU" sz="3100" b="1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rPr>
              <a:t>, +7 (495) 723 5580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905466" y="5786876"/>
            <a:ext cx="7772400" cy="735012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www.sovetHR.ru</a:t>
            </a:r>
            <a:endParaRPr kumimoji="0" lang="ru-RU" sz="36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16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Шаблон презентации ОА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Шаблон презентации ОА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9525" cap="flat" cmpd="dbl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525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7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5400" cap="sq" cmpd="sng" algn="ctr">
          <a:solidFill>
            <a:srgbClr val="FF0000"/>
          </a:solidFill>
          <a:prstDash val="solid"/>
          <a:round/>
          <a:headEnd type="none" w="sm" len="sm"/>
          <a:tailEnd type="none" w="lg" len="lg"/>
        </a:ln>
        <a:effectLst/>
      </a:spPr>
      <a:bodyPr/>
      <a:lstStyle/>
    </a:lnDef>
    <a:txDef>
      <a:spPr>
        <a:noFill/>
        <a:ln>
          <a:noFill/>
        </a:ln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>
    <a:extraClrScheme>
      <a:clrScheme name="Шаблон презентации ОАК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ОАК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ОАК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ОАК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9518</TotalTime>
  <Words>733</Words>
  <Application>Microsoft Office PowerPoint</Application>
  <PresentationFormat>Широкоэкранный</PresentationFormat>
  <Paragraphs>157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Arial Narrow</vt:lpstr>
      <vt:lpstr>Albany</vt:lpstr>
      <vt:lpstr>Calibri Light</vt:lpstr>
      <vt:lpstr>MS PGothic</vt:lpstr>
      <vt:lpstr>DejaVu Sans Condensed</vt:lpstr>
      <vt:lpstr>Franklin Gothic Medium Cond</vt:lpstr>
      <vt:lpstr>Calibri</vt:lpstr>
      <vt:lpstr>Lucida Sans Unicode</vt:lpstr>
      <vt:lpstr>Arial</vt:lpstr>
      <vt:lpstr>Tahoma</vt:lpstr>
      <vt:lpstr>Franklin Gothic Demi</vt:lpstr>
      <vt:lpstr>Franklin Gothic Book</vt:lpstr>
      <vt:lpstr>Тема Office</vt:lpstr>
      <vt:lpstr>8_Шаблон презентации ОАК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IPK</cp:lastModifiedBy>
  <cp:revision>431</cp:revision>
  <cp:lastPrinted>2015-09-28T10:34:51Z</cp:lastPrinted>
  <dcterms:created xsi:type="dcterms:W3CDTF">2014-04-22T17:39:45Z</dcterms:created>
  <dcterms:modified xsi:type="dcterms:W3CDTF">2016-10-17T08:31:00Z</dcterms:modified>
</cp:coreProperties>
</file>